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4"/>
  </p:notesMasterIdLst>
  <p:sldIdLst>
    <p:sldId id="256" r:id="rId2"/>
    <p:sldId id="261" r:id="rId3"/>
    <p:sldId id="280" r:id="rId4"/>
    <p:sldId id="355" r:id="rId5"/>
    <p:sldId id="344" r:id="rId6"/>
    <p:sldId id="289" r:id="rId7"/>
    <p:sldId id="349" r:id="rId8"/>
    <p:sldId id="290" r:id="rId9"/>
    <p:sldId id="291" r:id="rId10"/>
    <p:sldId id="350" r:id="rId11"/>
    <p:sldId id="351" r:id="rId12"/>
    <p:sldId id="293" r:id="rId13"/>
    <p:sldId id="294" r:id="rId14"/>
    <p:sldId id="348" r:id="rId15"/>
    <p:sldId id="347" r:id="rId16"/>
    <p:sldId id="296" r:id="rId17"/>
    <p:sldId id="292" r:id="rId18"/>
    <p:sldId id="297" r:id="rId19"/>
    <p:sldId id="357" r:id="rId20"/>
    <p:sldId id="298" r:id="rId21"/>
    <p:sldId id="299" r:id="rId22"/>
    <p:sldId id="300" r:id="rId23"/>
    <p:sldId id="301" r:id="rId24"/>
    <p:sldId id="302" r:id="rId25"/>
    <p:sldId id="303" r:id="rId26"/>
    <p:sldId id="304" r:id="rId27"/>
    <p:sldId id="305" r:id="rId28"/>
    <p:sldId id="306" r:id="rId29"/>
    <p:sldId id="307" r:id="rId30"/>
    <p:sldId id="308" r:id="rId31"/>
    <p:sldId id="309" r:id="rId32"/>
    <p:sldId id="310" r:id="rId33"/>
    <p:sldId id="311" r:id="rId34"/>
    <p:sldId id="356" r:id="rId35"/>
    <p:sldId id="260" r:id="rId36"/>
    <p:sldId id="312" r:id="rId37"/>
    <p:sldId id="313" r:id="rId38"/>
    <p:sldId id="314" r:id="rId39"/>
    <p:sldId id="315" r:id="rId40"/>
    <p:sldId id="316" r:id="rId41"/>
    <p:sldId id="346" r:id="rId42"/>
    <p:sldId id="323" r:id="rId43"/>
    <p:sldId id="324" r:id="rId44"/>
    <p:sldId id="325" r:id="rId45"/>
    <p:sldId id="326" r:id="rId46"/>
    <p:sldId id="327" r:id="rId47"/>
    <p:sldId id="328" r:id="rId48"/>
    <p:sldId id="329" r:id="rId49"/>
    <p:sldId id="330" r:id="rId50"/>
    <p:sldId id="331" r:id="rId51"/>
    <p:sldId id="332" r:id="rId52"/>
    <p:sldId id="358" r:id="rId53"/>
    <p:sldId id="359" r:id="rId54"/>
    <p:sldId id="360" r:id="rId55"/>
    <p:sldId id="317" r:id="rId56"/>
    <p:sldId id="318" r:id="rId57"/>
    <p:sldId id="319" r:id="rId58"/>
    <p:sldId id="320" r:id="rId59"/>
    <p:sldId id="321" r:id="rId60"/>
    <p:sldId id="268" r:id="rId61"/>
    <p:sldId id="345" r:id="rId62"/>
    <p:sldId id="267" r:id="rId6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47" autoAdjust="0"/>
    <p:restoredTop sz="94660"/>
  </p:normalViewPr>
  <p:slideViewPr>
    <p:cSldViewPr snapToGrid="0" showGuides="1">
      <p:cViewPr varScale="1">
        <p:scale>
          <a:sx n="108" d="100"/>
          <a:sy n="108" d="100"/>
        </p:scale>
        <p:origin x="630" y="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66F7A2-ACE5-4EAA-A4A9-5418C39361FF}" type="datetimeFigureOut">
              <a:rPr lang="zh-CN" altLang="en-US" smtClean="0"/>
              <a:pPr/>
              <a:t>2024/4/5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6CA6FF-A7CB-4F1C-9F9A-DB043AB425A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47086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CD565-D131-44D1-9885-986ED8B53057}" type="datetimeFigureOut">
              <a:rPr lang="zh-CN" altLang="en-US" smtClean="0"/>
              <a:pPr/>
              <a:t>2024/4/5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A5648-3203-49D0-811F-CF5B5A0B539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5708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CD565-D131-44D1-9885-986ED8B53057}" type="datetimeFigureOut">
              <a:rPr lang="zh-CN" altLang="en-US" smtClean="0"/>
              <a:pPr/>
              <a:t>2024/4/5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A5648-3203-49D0-811F-CF5B5A0B539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9403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CD565-D131-44D1-9885-986ED8B53057}" type="datetimeFigureOut">
              <a:rPr lang="zh-CN" altLang="en-US" smtClean="0"/>
              <a:pPr/>
              <a:t>2024/4/5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A5648-3203-49D0-811F-CF5B5A0B539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65640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meline 2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4CF0B1-5FBF-6F99-DA2D-C2AE165C78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81622" y="281358"/>
            <a:ext cx="10643616" cy="914400"/>
          </a:xfrm>
        </p:spPr>
        <p:txBody>
          <a:bodyPr/>
          <a:lstStyle>
            <a:lvl1pPr>
              <a:defRPr cap="all" baseline="0"/>
            </a:lvl1pPr>
          </a:lstStyle>
          <a:p>
            <a:r>
              <a:rPr lang="en-US" b="0" dirty="0">
                <a:solidFill>
                  <a:schemeClr val="bg1"/>
                </a:solidFill>
              </a:rPr>
              <a:t>CLICK TO ADD TITLE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5DEA1F5-0E0B-B85B-D1EB-BEBCBED6E5B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65539" y="1920821"/>
            <a:ext cx="1438475" cy="445972"/>
          </a:xfrm>
        </p:spPr>
        <p:txBody>
          <a:bodyPr anchor="b">
            <a:normAutofit/>
          </a:bodyPr>
          <a:lstStyle>
            <a:lvl1pPr marL="0" indent="0">
              <a:buNone/>
              <a:defRPr sz="1400" b="1" cap="all" baseline="0">
                <a:latin typeface="+mn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C99194BA-C71C-FB82-7058-42ECFE165A7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84081" y="1920821"/>
            <a:ext cx="1438475" cy="445972"/>
          </a:xfrm>
        </p:spPr>
        <p:txBody>
          <a:bodyPr anchor="b">
            <a:normAutofit/>
          </a:bodyPr>
          <a:lstStyle>
            <a:lvl1pPr marL="0" indent="0">
              <a:buNone/>
              <a:defRPr sz="1400" b="1" cap="all" baseline="0">
                <a:latin typeface="+mn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3E9B7D98-8661-78D4-B906-E82F8AA1DBF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195651" y="1920821"/>
            <a:ext cx="1438475" cy="445972"/>
          </a:xfrm>
        </p:spPr>
        <p:txBody>
          <a:bodyPr anchor="b">
            <a:normAutofit/>
          </a:bodyPr>
          <a:lstStyle>
            <a:lvl1pPr marL="0" indent="0">
              <a:buNone/>
              <a:defRPr sz="1400" b="1" cap="all" baseline="0">
                <a:latin typeface="+mn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4D3EA25A-8DAD-D356-C0BA-9C67D9A4279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809951" y="1920821"/>
            <a:ext cx="1438475" cy="445972"/>
          </a:xfrm>
        </p:spPr>
        <p:txBody>
          <a:bodyPr anchor="b">
            <a:normAutofit/>
          </a:bodyPr>
          <a:lstStyle>
            <a:lvl1pPr marL="0" indent="0">
              <a:buNone/>
              <a:defRPr sz="1400" b="1" cap="all" baseline="0">
                <a:latin typeface="+mn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4D26AB3E-B10A-4C70-D3AD-491E455811C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65539" y="2401271"/>
            <a:ext cx="1048318" cy="715161"/>
          </a:xfrm>
        </p:spPr>
        <p:txBody>
          <a:bodyPr anchor="t">
            <a:normAutofit/>
          </a:bodyPr>
          <a:lstStyle>
            <a:lvl1pPr marL="0" indent="0">
              <a:lnSpc>
                <a:spcPct val="90000"/>
              </a:lnSpc>
              <a:buNone/>
              <a:defRPr sz="1000" b="0">
                <a:latin typeface="+mn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014A0669-8D5C-FC6E-1C98-46776596BD8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84081" y="2401271"/>
            <a:ext cx="1107754" cy="715160"/>
          </a:xfrm>
        </p:spPr>
        <p:txBody>
          <a:bodyPr anchor="t">
            <a:normAutofit/>
          </a:bodyPr>
          <a:lstStyle>
            <a:lvl1pPr marL="0" indent="0">
              <a:lnSpc>
                <a:spcPct val="90000"/>
              </a:lnSpc>
              <a:buNone/>
              <a:defRPr sz="1000" b="0">
                <a:latin typeface="+mn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A60901E3-1C61-B8DC-535F-C5F1CBAA39F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195651" y="2401271"/>
            <a:ext cx="1048318" cy="715161"/>
          </a:xfrm>
        </p:spPr>
        <p:txBody>
          <a:bodyPr anchor="t">
            <a:normAutofit/>
          </a:bodyPr>
          <a:lstStyle>
            <a:lvl1pPr marL="0" indent="0">
              <a:lnSpc>
                <a:spcPct val="90000"/>
              </a:lnSpc>
              <a:buNone/>
              <a:defRPr sz="1000" b="0">
                <a:latin typeface="+mn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78ED9BB0-9FB4-8303-16A4-5995D3680D2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809951" y="2401271"/>
            <a:ext cx="1312477" cy="715161"/>
          </a:xfrm>
        </p:spPr>
        <p:txBody>
          <a:bodyPr anchor="t">
            <a:normAutofit/>
          </a:bodyPr>
          <a:lstStyle>
            <a:lvl1pPr marL="0" indent="0">
              <a:lnSpc>
                <a:spcPct val="90000"/>
              </a:lnSpc>
              <a:buNone/>
              <a:defRPr sz="1000" b="0">
                <a:latin typeface="+mn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30" name="Text Placeholder 6">
            <a:extLst>
              <a:ext uri="{FF2B5EF4-FFF2-40B4-BE49-F238E27FC236}">
                <a16:creationId xmlns:a16="http://schemas.microsoft.com/office/drawing/2014/main" id="{BB687EAD-FB4B-FA9F-E7A8-E8E8CCD5F43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271824" y="3160054"/>
            <a:ext cx="1438475" cy="445972"/>
          </a:xfrm>
        </p:spPr>
        <p:txBody>
          <a:bodyPr anchor="b">
            <a:normAutofit/>
          </a:bodyPr>
          <a:lstStyle>
            <a:lvl1pPr marL="0" indent="0">
              <a:buNone/>
              <a:defRPr sz="1400" b="1" cap="all" baseline="0">
                <a:latin typeface="+mn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31" name="Text Placeholder 6">
            <a:extLst>
              <a:ext uri="{FF2B5EF4-FFF2-40B4-BE49-F238E27FC236}">
                <a16:creationId xmlns:a16="http://schemas.microsoft.com/office/drawing/2014/main" id="{533FEA29-0F2F-A12B-53EB-953304BB2EC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890366" y="3160054"/>
            <a:ext cx="1438475" cy="445972"/>
          </a:xfrm>
        </p:spPr>
        <p:txBody>
          <a:bodyPr anchor="b">
            <a:normAutofit/>
          </a:bodyPr>
          <a:lstStyle>
            <a:lvl1pPr marL="0" indent="0">
              <a:buNone/>
              <a:defRPr sz="1400" b="1" cap="all" baseline="0">
                <a:latin typeface="+mn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32" name="Text Placeholder 6">
            <a:extLst>
              <a:ext uri="{FF2B5EF4-FFF2-40B4-BE49-F238E27FC236}">
                <a16:creationId xmlns:a16="http://schemas.microsoft.com/office/drawing/2014/main" id="{9DAA64BE-E8B1-B220-EE5C-550C3D4A0C6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501936" y="3160054"/>
            <a:ext cx="1438475" cy="445972"/>
          </a:xfrm>
        </p:spPr>
        <p:txBody>
          <a:bodyPr anchor="b">
            <a:normAutofit/>
          </a:bodyPr>
          <a:lstStyle>
            <a:lvl1pPr marL="0" indent="0">
              <a:buNone/>
              <a:defRPr sz="1400" b="1" cap="all" baseline="0">
                <a:latin typeface="+mn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33" name="Text Placeholder 6">
            <a:extLst>
              <a:ext uri="{FF2B5EF4-FFF2-40B4-BE49-F238E27FC236}">
                <a16:creationId xmlns:a16="http://schemas.microsoft.com/office/drawing/2014/main" id="{D333D203-FBA0-4BF8-BF83-4CC6D427C2D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116236" y="3160054"/>
            <a:ext cx="1438475" cy="445972"/>
          </a:xfrm>
        </p:spPr>
        <p:txBody>
          <a:bodyPr anchor="b">
            <a:normAutofit/>
          </a:bodyPr>
          <a:lstStyle>
            <a:lvl1pPr marL="0" indent="0">
              <a:buNone/>
              <a:defRPr sz="1400" b="1" cap="all" baseline="0">
                <a:latin typeface="+mn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34" name="Text Placeholder 6">
            <a:extLst>
              <a:ext uri="{FF2B5EF4-FFF2-40B4-BE49-F238E27FC236}">
                <a16:creationId xmlns:a16="http://schemas.microsoft.com/office/drawing/2014/main" id="{72E1DD50-E0B1-C7F5-F912-B0A3F698EAC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271824" y="3649648"/>
            <a:ext cx="1048318" cy="764399"/>
          </a:xfrm>
        </p:spPr>
        <p:txBody>
          <a:bodyPr anchor="t">
            <a:normAutofit/>
          </a:bodyPr>
          <a:lstStyle>
            <a:lvl1pPr marL="0" indent="0">
              <a:lnSpc>
                <a:spcPct val="90000"/>
              </a:lnSpc>
              <a:buNone/>
              <a:defRPr sz="1000" b="0">
                <a:latin typeface="+mn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35" name="Text Placeholder 6">
            <a:extLst>
              <a:ext uri="{FF2B5EF4-FFF2-40B4-BE49-F238E27FC236}">
                <a16:creationId xmlns:a16="http://schemas.microsoft.com/office/drawing/2014/main" id="{1EC45EE4-79A0-FE4F-9CC8-47B296FEA5F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890366" y="3649648"/>
            <a:ext cx="1107754" cy="764398"/>
          </a:xfrm>
        </p:spPr>
        <p:txBody>
          <a:bodyPr anchor="t">
            <a:normAutofit/>
          </a:bodyPr>
          <a:lstStyle>
            <a:lvl1pPr marL="0" indent="0">
              <a:lnSpc>
                <a:spcPct val="90000"/>
              </a:lnSpc>
              <a:buNone/>
              <a:defRPr sz="1000" b="0">
                <a:latin typeface="+mn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36" name="Text Placeholder 6">
            <a:extLst>
              <a:ext uri="{FF2B5EF4-FFF2-40B4-BE49-F238E27FC236}">
                <a16:creationId xmlns:a16="http://schemas.microsoft.com/office/drawing/2014/main" id="{2F23D15D-8DCF-EFA9-F68B-1C99F5B7232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501936" y="3649648"/>
            <a:ext cx="1048318" cy="764399"/>
          </a:xfrm>
        </p:spPr>
        <p:txBody>
          <a:bodyPr anchor="t">
            <a:normAutofit/>
          </a:bodyPr>
          <a:lstStyle>
            <a:lvl1pPr marL="0" indent="0">
              <a:lnSpc>
                <a:spcPct val="90000"/>
              </a:lnSpc>
              <a:buNone/>
              <a:defRPr sz="1000" b="0">
                <a:latin typeface="+mn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37" name="Text Placeholder 6">
            <a:extLst>
              <a:ext uri="{FF2B5EF4-FFF2-40B4-BE49-F238E27FC236}">
                <a16:creationId xmlns:a16="http://schemas.microsoft.com/office/drawing/2014/main" id="{F9AF8195-5929-2D30-026A-6E7FE3FAAC2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0116236" y="3649648"/>
            <a:ext cx="1147912" cy="764399"/>
          </a:xfrm>
        </p:spPr>
        <p:txBody>
          <a:bodyPr anchor="t">
            <a:normAutofit/>
          </a:bodyPr>
          <a:lstStyle>
            <a:lvl1pPr marL="0" indent="0">
              <a:lnSpc>
                <a:spcPct val="90000"/>
              </a:lnSpc>
              <a:buNone/>
              <a:defRPr sz="1000" b="0">
                <a:latin typeface="+mn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6126906-4BEC-F0D8-22BD-C6C108D18F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91845" y="5058410"/>
            <a:ext cx="2622711" cy="76439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0927EF45-A807-DB68-1EE5-22605241712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407642" y="5286496"/>
            <a:ext cx="685800" cy="6858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5F0CF95-AB40-7CFB-D346-0A33C3A61D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414556" y="5058410"/>
            <a:ext cx="2624328" cy="76439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1C9BA2BC-110F-DB84-10C1-221D101343C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26043" y="5286496"/>
            <a:ext cx="685800" cy="6858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0">
                <a:solidFill>
                  <a:schemeClr val="accent3"/>
                </a:solidFill>
                <a:latin typeface="+mn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0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E368B47-D4FA-1A66-35F1-370E15D013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28880" y="5058410"/>
            <a:ext cx="2624328" cy="76439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42B64643-487D-62DA-ED87-8BFFC06F474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622672" y="5286496"/>
            <a:ext cx="685800" cy="6858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0">
                <a:solidFill>
                  <a:schemeClr val="accent4"/>
                </a:solidFill>
                <a:latin typeface="+mn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0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9DFE37F-30BF-A89F-B95A-83D7A6BC86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650706" y="5058410"/>
            <a:ext cx="2624328" cy="76439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3BB83F7C-5495-8D46-6D74-3F64F38469B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241073" y="5286496"/>
            <a:ext cx="685800" cy="6858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800" b="0">
                <a:solidFill>
                  <a:schemeClr val="accent2"/>
                </a:solidFill>
                <a:latin typeface="+mn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0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ABCB24E-B29D-4CAD-6002-ADBEE7B51C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6117" y="2160084"/>
            <a:ext cx="0" cy="292608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C53638E-B4F4-BC5B-4F7B-2632A642FC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414556" y="2160084"/>
            <a:ext cx="0" cy="292608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CD2369F-A70B-DD0A-2CBB-ED8F8D2064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28880" y="2160084"/>
            <a:ext cx="0" cy="2926080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CB2B62D-1C66-8947-ADE4-D3372719D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648206" y="2160084"/>
            <a:ext cx="0" cy="292608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FC2EA01-3CC8-9317-AD83-25CAF4172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724219" y="3385635"/>
            <a:ext cx="0" cy="173736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03C9A28-AA60-F592-9922-37514253D9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104893" y="3385635"/>
            <a:ext cx="0" cy="173736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E6E67FC-CD5C-378F-5A1D-2FEA254C04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343545" y="3385635"/>
            <a:ext cx="0" cy="1737360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AEFC0F0-A911-503E-F2D1-80A2C27322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962873" y="3385635"/>
            <a:ext cx="0" cy="173736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69F6437-9EF2-9F8E-DAB0-99F3F9809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5896340" y="2160084"/>
            <a:ext cx="265079" cy="0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8BFBCA3-D3BE-0434-DC7B-4E1D3334DF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7208504" y="3381429"/>
            <a:ext cx="265079" cy="0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4253FDA-FEA9-EA91-CB3A-429D559AE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8515666" y="2160084"/>
            <a:ext cx="265079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C0967671-6CAD-416D-3A6F-0418B751A8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3282016" y="2160084"/>
            <a:ext cx="265079" cy="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144CF2C2-869D-7484-D18B-922E3312FF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670191" y="2160084"/>
            <a:ext cx="265079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2A6F0CA-0A69-92A7-71D7-54DD8B24E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4591679" y="3381429"/>
            <a:ext cx="265079" cy="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81E03DD-A47B-70BE-0259-6976F5F288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1970660" y="3381429"/>
            <a:ext cx="265079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C065CBF5-8D14-2F85-AF20-B4EE23B18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9830330" y="3381429"/>
            <a:ext cx="265079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99400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CD565-D131-44D1-9885-986ED8B53057}" type="datetimeFigureOut">
              <a:rPr lang="zh-CN" altLang="en-US" smtClean="0"/>
              <a:pPr/>
              <a:t>2024/4/5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A5648-3203-49D0-811F-CF5B5A0B539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50802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CD565-D131-44D1-9885-986ED8B53057}" type="datetimeFigureOut">
              <a:rPr lang="zh-CN" altLang="en-US" smtClean="0"/>
              <a:pPr/>
              <a:t>2024/4/5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A5648-3203-49D0-811F-CF5B5A0B539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1476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CD565-D131-44D1-9885-986ED8B53057}" type="datetimeFigureOut">
              <a:rPr lang="zh-CN" altLang="en-US" smtClean="0"/>
              <a:pPr/>
              <a:t>2024/4/5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A5648-3203-49D0-811F-CF5B5A0B539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03252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CD565-D131-44D1-9885-986ED8B53057}" type="datetimeFigureOut">
              <a:rPr lang="zh-CN" altLang="en-US" smtClean="0"/>
              <a:pPr/>
              <a:t>2024/4/5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A5648-3203-49D0-811F-CF5B5A0B539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13860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CD565-D131-44D1-9885-986ED8B53057}" type="datetimeFigureOut">
              <a:rPr lang="zh-CN" altLang="en-US" smtClean="0"/>
              <a:pPr/>
              <a:t>2024/4/5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A5648-3203-49D0-811F-CF5B5A0B539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01843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CD565-D131-44D1-9885-986ED8B53057}" type="datetimeFigureOut">
              <a:rPr lang="zh-CN" altLang="en-US" smtClean="0"/>
              <a:pPr/>
              <a:t>2024/4/5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A5648-3203-49D0-811F-CF5B5A0B539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71582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CD565-D131-44D1-9885-986ED8B53057}" type="datetimeFigureOut">
              <a:rPr lang="zh-CN" altLang="en-US" smtClean="0"/>
              <a:pPr/>
              <a:t>2024/4/5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A5648-3203-49D0-811F-CF5B5A0B539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00653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CD565-D131-44D1-9885-986ED8B53057}" type="datetimeFigureOut">
              <a:rPr lang="zh-CN" altLang="en-US" smtClean="0"/>
              <a:pPr/>
              <a:t>2024/4/5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A5648-3203-49D0-811F-CF5B5A0B539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51284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 cstate="print">
            <a:alphaModFix amt="56000"/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9CD565-D131-44D1-9885-986ED8B53057}" type="datetimeFigureOut">
              <a:rPr lang="zh-CN" altLang="en-US" smtClean="0"/>
              <a:pPr/>
              <a:t>2024/4/5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CA5648-3203-49D0-811F-CF5B5A0B539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9627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1.png"/><Relationship Id="rId4" Type="http://schemas.openxmlformats.org/officeDocument/2006/relationships/image" Target="../media/image4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CB1A92C-EA11-E35C-96EA-D4E897A12AA1}"/>
              </a:ext>
            </a:extLst>
          </p:cNvPr>
          <p:cNvSpPr/>
          <p:nvPr/>
        </p:nvSpPr>
        <p:spPr>
          <a:xfrm>
            <a:off x="5037842" y="5498131"/>
            <a:ext cx="2081027" cy="9366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r>
              <a:rPr lang="ko-KR" altLang="en-US" dirty="0">
                <a:solidFill>
                  <a:schemeClr val="tx1"/>
                </a:solidFill>
              </a:rPr>
              <a:t>조</a:t>
            </a:r>
          </a:p>
        </p:txBody>
      </p:sp>
      <p:grpSp>
        <p:nvGrpSpPr>
          <p:cNvPr id="8" name="组合 7"/>
          <p:cNvGrpSpPr/>
          <p:nvPr/>
        </p:nvGrpSpPr>
        <p:grpSpPr>
          <a:xfrm>
            <a:off x="3662111" y="1578557"/>
            <a:ext cx="4768984" cy="4164510"/>
            <a:chOff x="4985288" y="1224585"/>
            <a:chExt cx="2546888" cy="2527388"/>
          </a:xfrm>
        </p:grpSpPr>
        <p:sp>
          <p:nvSpPr>
            <p:cNvPr id="4" name="椭圆 3"/>
            <p:cNvSpPr/>
            <p:nvPr/>
          </p:nvSpPr>
          <p:spPr>
            <a:xfrm>
              <a:off x="5012590" y="1224585"/>
              <a:ext cx="2433780" cy="2433781"/>
            </a:xfrm>
            <a:prstGeom prst="ellipse">
              <a:avLst/>
            </a:prstGeom>
            <a:solidFill>
              <a:schemeClr val="tx1">
                <a:alpha val="3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椭圆 4"/>
            <p:cNvSpPr/>
            <p:nvPr/>
          </p:nvSpPr>
          <p:spPr>
            <a:xfrm>
              <a:off x="5098396" y="1265539"/>
              <a:ext cx="2433780" cy="2433781"/>
            </a:xfrm>
            <a:prstGeom prst="ellipse">
              <a:avLst/>
            </a:prstGeom>
            <a:solidFill>
              <a:schemeClr val="tx1">
                <a:alpha val="4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椭圆 5"/>
            <p:cNvSpPr/>
            <p:nvPr/>
          </p:nvSpPr>
          <p:spPr>
            <a:xfrm>
              <a:off x="4985288" y="1318192"/>
              <a:ext cx="2433780" cy="2433781"/>
            </a:xfrm>
            <a:prstGeom prst="ellipse">
              <a:avLst/>
            </a:prstGeom>
            <a:solidFill>
              <a:schemeClr val="tx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3328765" y="2424535"/>
            <a:ext cx="549055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dirty="0">
                <a:solidFill>
                  <a:schemeClr val="bg1"/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2024</a:t>
            </a:r>
          </a:p>
          <a:p>
            <a:pPr algn="ctr"/>
            <a:r>
              <a:rPr lang="en-US" altLang="zh-CN" sz="6000" dirty="0">
                <a:solidFill>
                  <a:schemeClr val="bg1"/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Spring team</a:t>
            </a:r>
          </a:p>
          <a:p>
            <a:pPr algn="ctr"/>
            <a:r>
              <a:rPr lang="en-US" altLang="zh-CN" sz="6000" dirty="0">
                <a:solidFill>
                  <a:schemeClr val="bg1"/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project</a:t>
            </a:r>
          </a:p>
        </p:txBody>
      </p:sp>
      <p:sp>
        <p:nvSpPr>
          <p:cNvPr id="13" name="Freeform 5"/>
          <p:cNvSpPr>
            <a:spLocks noEditPoints="1"/>
          </p:cNvSpPr>
          <p:nvPr/>
        </p:nvSpPr>
        <p:spPr bwMode="auto">
          <a:xfrm>
            <a:off x="5045242" y="584262"/>
            <a:ext cx="2016548" cy="234968"/>
          </a:xfrm>
          <a:custGeom>
            <a:avLst/>
            <a:gdLst>
              <a:gd name="T0" fmla="*/ 826 w 1255"/>
              <a:gd name="T1" fmla="*/ 94 h 234"/>
              <a:gd name="T2" fmla="*/ 1051 w 1255"/>
              <a:gd name="T3" fmla="*/ 107 h 234"/>
              <a:gd name="T4" fmla="*/ 1093 w 1255"/>
              <a:gd name="T5" fmla="*/ 107 h 234"/>
              <a:gd name="T6" fmla="*/ 1151 w 1255"/>
              <a:gd name="T7" fmla="*/ 87 h 234"/>
              <a:gd name="T8" fmla="*/ 1225 w 1255"/>
              <a:gd name="T9" fmla="*/ 118 h 234"/>
              <a:gd name="T10" fmla="*/ 1206 w 1255"/>
              <a:gd name="T11" fmla="*/ 139 h 234"/>
              <a:gd name="T12" fmla="*/ 1185 w 1255"/>
              <a:gd name="T13" fmla="*/ 102 h 234"/>
              <a:gd name="T14" fmla="*/ 1171 w 1255"/>
              <a:gd name="T15" fmla="*/ 112 h 234"/>
              <a:gd name="T16" fmla="*/ 1137 w 1255"/>
              <a:gd name="T17" fmla="*/ 119 h 234"/>
              <a:gd name="T18" fmla="*/ 1109 w 1255"/>
              <a:gd name="T19" fmla="*/ 119 h 234"/>
              <a:gd name="T20" fmla="*/ 1062 w 1255"/>
              <a:gd name="T21" fmla="*/ 116 h 234"/>
              <a:gd name="T22" fmla="*/ 841 w 1255"/>
              <a:gd name="T23" fmla="*/ 112 h 234"/>
              <a:gd name="T24" fmla="*/ 782 w 1255"/>
              <a:gd name="T25" fmla="*/ 117 h 234"/>
              <a:gd name="T26" fmla="*/ 756 w 1255"/>
              <a:gd name="T27" fmla="*/ 111 h 234"/>
              <a:gd name="T28" fmla="*/ 737 w 1255"/>
              <a:gd name="T29" fmla="*/ 118 h 234"/>
              <a:gd name="T30" fmla="*/ 717 w 1255"/>
              <a:gd name="T31" fmla="*/ 157 h 234"/>
              <a:gd name="T32" fmla="*/ 762 w 1255"/>
              <a:gd name="T33" fmla="*/ 99 h 234"/>
              <a:gd name="T34" fmla="*/ 772 w 1255"/>
              <a:gd name="T35" fmla="*/ 97 h 234"/>
              <a:gd name="T36" fmla="*/ 104 w 1255"/>
              <a:gd name="T37" fmla="*/ 87 h 234"/>
              <a:gd name="T38" fmla="*/ 30 w 1255"/>
              <a:gd name="T39" fmla="*/ 118 h 234"/>
              <a:gd name="T40" fmla="*/ 49 w 1255"/>
              <a:gd name="T41" fmla="*/ 139 h 234"/>
              <a:gd name="T42" fmla="*/ 71 w 1255"/>
              <a:gd name="T43" fmla="*/ 102 h 234"/>
              <a:gd name="T44" fmla="*/ 85 w 1255"/>
              <a:gd name="T45" fmla="*/ 112 h 234"/>
              <a:gd name="T46" fmla="*/ 118 w 1255"/>
              <a:gd name="T47" fmla="*/ 119 h 234"/>
              <a:gd name="T48" fmla="*/ 147 w 1255"/>
              <a:gd name="T49" fmla="*/ 119 h 234"/>
              <a:gd name="T50" fmla="*/ 193 w 1255"/>
              <a:gd name="T51" fmla="*/ 116 h 234"/>
              <a:gd name="T52" fmla="*/ 414 w 1255"/>
              <a:gd name="T53" fmla="*/ 112 h 234"/>
              <a:gd name="T54" fmla="*/ 474 w 1255"/>
              <a:gd name="T55" fmla="*/ 117 h 234"/>
              <a:gd name="T56" fmla="*/ 499 w 1255"/>
              <a:gd name="T57" fmla="*/ 111 h 234"/>
              <a:gd name="T58" fmla="*/ 518 w 1255"/>
              <a:gd name="T59" fmla="*/ 118 h 234"/>
              <a:gd name="T60" fmla="*/ 538 w 1255"/>
              <a:gd name="T61" fmla="*/ 157 h 234"/>
              <a:gd name="T62" fmla="*/ 494 w 1255"/>
              <a:gd name="T63" fmla="*/ 99 h 234"/>
              <a:gd name="T64" fmla="*/ 483 w 1255"/>
              <a:gd name="T65" fmla="*/ 97 h 234"/>
              <a:gd name="T66" fmla="*/ 445 w 1255"/>
              <a:gd name="T67" fmla="*/ 107 h 234"/>
              <a:gd name="T68" fmla="*/ 223 w 1255"/>
              <a:gd name="T69" fmla="*/ 107 h 234"/>
              <a:gd name="T70" fmla="*/ 178 w 1255"/>
              <a:gd name="T71" fmla="*/ 98 h 234"/>
              <a:gd name="T72" fmla="*/ 138 w 1255"/>
              <a:gd name="T73" fmla="*/ 105 h 234"/>
              <a:gd name="T74" fmla="*/ 616 w 1255"/>
              <a:gd name="T75" fmla="*/ 218 h 234"/>
              <a:gd name="T76" fmla="*/ 634 w 1255"/>
              <a:gd name="T77" fmla="*/ 202 h 234"/>
              <a:gd name="T78" fmla="*/ 635 w 1255"/>
              <a:gd name="T79" fmla="*/ 23 h 234"/>
              <a:gd name="T80" fmla="*/ 586 w 1255"/>
              <a:gd name="T81" fmla="*/ 94 h 234"/>
              <a:gd name="T82" fmla="*/ 651 w 1255"/>
              <a:gd name="T83" fmla="*/ 117 h 234"/>
              <a:gd name="T84" fmla="*/ 697 w 1255"/>
              <a:gd name="T85" fmla="*/ 69 h 234"/>
              <a:gd name="T86" fmla="*/ 710 w 1255"/>
              <a:gd name="T87" fmla="*/ 63 h 234"/>
              <a:gd name="T88" fmla="*/ 628 w 1255"/>
              <a:gd name="T89" fmla="*/ 1 h 234"/>
              <a:gd name="T90" fmla="*/ 545 w 1255"/>
              <a:gd name="T91" fmla="*/ 63 h 234"/>
              <a:gd name="T92" fmla="*/ 559 w 1255"/>
              <a:gd name="T93" fmla="*/ 69 h 234"/>
              <a:gd name="T94" fmla="*/ 611 w 1255"/>
              <a:gd name="T95" fmla="*/ 73 h 234"/>
              <a:gd name="T96" fmla="*/ 628 w 1255"/>
              <a:gd name="T97" fmla="*/ 121 h 234"/>
              <a:gd name="T98" fmla="*/ 557 w 1255"/>
              <a:gd name="T99" fmla="*/ 121 h 234"/>
              <a:gd name="T100" fmla="*/ 579 w 1255"/>
              <a:gd name="T101" fmla="*/ 116 h 234"/>
              <a:gd name="T102" fmla="*/ 568 w 1255"/>
              <a:gd name="T103" fmla="*/ 139 h 234"/>
              <a:gd name="T104" fmla="*/ 570 w 1255"/>
              <a:gd name="T105" fmla="*/ 159 h 234"/>
              <a:gd name="T106" fmla="*/ 604 w 1255"/>
              <a:gd name="T107" fmla="*/ 187 h 234"/>
              <a:gd name="T108" fmla="*/ 557 w 1255"/>
              <a:gd name="T109" fmla="*/ 131 h 234"/>
              <a:gd name="T110" fmla="*/ 703 w 1255"/>
              <a:gd name="T111" fmla="*/ 103 h 234"/>
              <a:gd name="T112" fmla="*/ 675 w 1255"/>
              <a:gd name="T113" fmla="*/ 107 h 234"/>
              <a:gd name="T114" fmla="*/ 693 w 1255"/>
              <a:gd name="T115" fmla="*/ 145 h 234"/>
              <a:gd name="T116" fmla="*/ 677 w 1255"/>
              <a:gd name="T117" fmla="*/ 151 h 234"/>
              <a:gd name="T118" fmla="*/ 651 w 1255"/>
              <a:gd name="T119" fmla="*/ 175 h 234"/>
              <a:gd name="T120" fmla="*/ 686 w 1255"/>
              <a:gd name="T121" fmla="*/ 181 h 2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255" h="234">
                <a:moveTo>
                  <a:pt x="791" y="101"/>
                </a:moveTo>
                <a:cubicBezTo>
                  <a:pt x="793" y="103"/>
                  <a:pt x="794" y="105"/>
                  <a:pt x="795" y="107"/>
                </a:cubicBezTo>
                <a:cubicBezTo>
                  <a:pt x="810" y="107"/>
                  <a:pt x="810" y="107"/>
                  <a:pt x="810" y="107"/>
                </a:cubicBezTo>
                <a:cubicBezTo>
                  <a:pt x="810" y="107"/>
                  <a:pt x="810" y="106"/>
                  <a:pt x="811" y="105"/>
                </a:cubicBezTo>
                <a:cubicBezTo>
                  <a:pt x="812" y="99"/>
                  <a:pt x="819" y="94"/>
                  <a:pt x="826" y="94"/>
                </a:cubicBezTo>
                <a:cubicBezTo>
                  <a:pt x="833" y="94"/>
                  <a:pt x="839" y="99"/>
                  <a:pt x="841" y="105"/>
                </a:cubicBezTo>
                <a:cubicBezTo>
                  <a:pt x="841" y="106"/>
                  <a:pt x="841" y="107"/>
                  <a:pt x="841" y="107"/>
                </a:cubicBezTo>
                <a:cubicBezTo>
                  <a:pt x="1032" y="107"/>
                  <a:pt x="1032" y="107"/>
                  <a:pt x="1032" y="107"/>
                </a:cubicBezTo>
                <a:cubicBezTo>
                  <a:pt x="1033" y="103"/>
                  <a:pt x="1037" y="100"/>
                  <a:pt x="1042" y="100"/>
                </a:cubicBezTo>
                <a:cubicBezTo>
                  <a:pt x="1046" y="100"/>
                  <a:pt x="1050" y="103"/>
                  <a:pt x="1051" y="107"/>
                </a:cubicBezTo>
                <a:cubicBezTo>
                  <a:pt x="1052" y="107"/>
                  <a:pt x="1052" y="107"/>
                  <a:pt x="1052" y="107"/>
                </a:cubicBezTo>
                <a:cubicBezTo>
                  <a:pt x="1055" y="106"/>
                  <a:pt x="1059" y="104"/>
                  <a:pt x="1062" y="103"/>
                </a:cubicBezTo>
                <a:cubicBezTo>
                  <a:pt x="1067" y="100"/>
                  <a:pt x="1072" y="98"/>
                  <a:pt x="1078" y="98"/>
                </a:cubicBezTo>
                <a:cubicBezTo>
                  <a:pt x="1082" y="98"/>
                  <a:pt x="1086" y="99"/>
                  <a:pt x="1089" y="102"/>
                </a:cubicBezTo>
                <a:cubicBezTo>
                  <a:pt x="1091" y="103"/>
                  <a:pt x="1092" y="105"/>
                  <a:pt x="1093" y="107"/>
                </a:cubicBezTo>
                <a:cubicBezTo>
                  <a:pt x="1099" y="107"/>
                  <a:pt x="1099" y="107"/>
                  <a:pt x="1099" y="107"/>
                </a:cubicBezTo>
                <a:cubicBezTo>
                  <a:pt x="1100" y="103"/>
                  <a:pt x="1104" y="100"/>
                  <a:pt x="1109" y="100"/>
                </a:cubicBezTo>
                <a:cubicBezTo>
                  <a:pt x="1112" y="100"/>
                  <a:pt x="1116" y="102"/>
                  <a:pt x="1117" y="105"/>
                </a:cubicBezTo>
                <a:cubicBezTo>
                  <a:pt x="1121" y="101"/>
                  <a:pt x="1125" y="97"/>
                  <a:pt x="1129" y="94"/>
                </a:cubicBezTo>
                <a:cubicBezTo>
                  <a:pt x="1136" y="90"/>
                  <a:pt x="1143" y="87"/>
                  <a:pt x="1151" y="87"/>
                </a:cubicBezTo>
                <a:cubicBezTo>
                  <a:pt x="1169" y="87"/>
                  <a:pt x="1183" y="100"/>
                  <a:pt x="1199" y="106"/>
                </a:cubicBezTo>
                <a:cubicBezTo>
                  <a:pt x="1209" y="109"/>
                  <a:pt x="1219" y="110"/>
                  <a:pt x="1228" y="108"/>
                </a:cubicBezTo>
                <a:cubicBezTo>
                  <a:pt x="1238" y="107"/>
                  <a:pt x="1248" y="103"/>
                  <a:pt x="1255" y="96"/>
                </a:cubicBezTo>
                <a:cubicBezTo>
                  <a:pt x="1253" y="105"/>
                  <a:pt x="1247" y="113"/>
                  <a:pt x="1239" y="117"/>
                </a:cubicBezTo>
                <a:cubicBezTo>
                  <a:pt x="1234" y="118"/>
                  <a:pt x="1230" y="119"/>
                  <a:pt x="1225" y="118"/>
                </a:cubicBezTo>
                <a:cubicBezTo>
                  <a:pt x="1219" y="117"/>
                  <a:pt x="1214" y="114"/>
                  <a:pt x="1208" y="112"/>
                </a:cubicBezTo>
                <a:cubicBezTo>
                  <a:pt x="1208" y="112"/>
                  <a:pt x="1208" y="112"/>
                  <a:pt x="1208" y="112"/>
                </a:cubicBezTo>
                <a:cubicBezTo>
                  <a:pt x="1210" y="114"/>
                  <a:pt x="1212" y="117"/>
                  <a:pt x="1214" y="119"/>
                </a:cubicBezTo>
                <a:cubicBezTo>
                  <a:pt x="1216" y="122"/>
                  <a:pt x="1218" y="125"/>
                  <a:pt x="1218" y="128"/>
                </a:cubicBezTo>
                <a:cubicBezTo>
                  <a:pt x="1219" y="136"/>
                  <a:pt x="1212" y="141"/>
                  <a:pt x="1206" y="139"/>
                </a:cubicBezTo>
                <a:cubicBezTo>
                  <a:pt x="1203" y="138"/>
                  <a:pt x="1201" y="135"/>
                  <a:pt x="1200" y="133"/>
                </a:cubicBezTo>
                <a:cubicBezTo>
                  <a:pt x="1199" y="130"/>
                  <a:pt x="1198" y="126"/>
                  <a:pt x="1197" y="123"/>
                </a:cubicBezTo>
                <a:cubicBezTo>
                  <a:pt x="1196" y="120"/>
                  <a:pt x="1196" y="117"/>
                  <a:pt x="1194" y="114"/>
                </a:cubicBezTo>
                <a:cubicBezTo>
                  <a:pt x="1192" y="109"/>
                  <a:pt x="1189" y="105"/>
                  <a:pt x="1185" y="102"/>
                </a:cubicBezTo>
                <a:cubicBezTo>
                  <a:pt x="1185" y="102"/>
                  <a:pt x="1185" y="102"/>
                  <a:pt x="1185" y="102"/>
                </a:cubicBezTo>
                <a:cubicBezTo>
                  <a:pt x="1186" y="105"/>
                  <a:pt x="1187" y="107"/>
                  <a:pt x="1187" y="110"/>
                </a:cubicBezTo>
                <a:cubicBezTo>
                  <a:pt x="1188" y="113"/>
                  <a:pt x="1188" y="116"/>
                  <a:pt x="1187" y="119"/>
                </a:cubicBezTo>
                <a:cubicBezTo>
                  <a:pt x="1187" y="122"/>
                  <a:pt x="1185" y="124"/>
                  <a:pt x="1183" y="125"/>
                </a:cubicBezTo>
                <a:cubicBezTo>
                  <a:pt x="1180" y="126"/>
                  <a:pt x="1176" y="124"/>
                  <a:pt x="1174" y="122"/>
                </a:cubicBezTo>
                <a:cubicBezTo>
                  <a:pt x="1171" y="120"/>
                  <a:pt x="1171" y="116"/>
                  <a:pt x="1171" y="112"/>
                </a:cubicBezTo>
                <a:cubicBezTo>
                  <a:pt x="1170" y="108"/>
                  <a:pt x="1170" y="104"/>
                  <a:pt x="1169" y="101"/>
                </a:cubicBezTo>
                <a:cubicBezTo>
                  <a:pt x="1165" y="92"/>
                  <a:pt x="1152" y="91"/>
                  <a:pt x="1144" y="94"/>
                </a:cubicBezTo>
                <a:cubicBezTo>
                  <a:pt x="1144" y="95"/>
                  <a:pt x="1144" y="95"/>
                  <a:pt x="1144" y="95"/>
                </a:cubicBezTo>
                <a:cubicBezTo>
                  <a:pt x="1150" y="97"/>
                  <a:pt x="1157" y="102"/>
                  <a:pt x="1159" y="108"/>
                </a:cubicBezTo>
                <a:cubicBezTo>
                  <a:pt x="1163" y="121"/>
                  <a:pt x="1151" y="129"/>
                  <a:pt x="1137" y="119"/>
                </a:cubicBezTo>
                <a:cubicBezTo>
                  <a:pt x="1134" y="117"/>
                  <a:pt x="1130" y="115"/>
                  <a:pt x="1127" y="113"/>
                </a:cubicBezTo>
                <a:cubicBezTo>
                  <a:pt x="1125" y="112"/>
                  <a:pt x="1122" y="111"/>
                  <a:pt x="1119" y="111"/>
                </a:cubicBezTo>
                <a:cubicBezTo>
                  <a:pt x="1119" y="111"/>
                  <a:pt x="1119" y="110"/>
                  <a:pt x="1118" y="111"/>
                </a:cubicBezTo>
                <a:cubicBezTo>
                  <a:pt x="1118" y="112"/>
                  <a:pt x="1118" y="112"/>
                  <a:pt x="1118" y="112"/>
                </a:cubicBezTo>
                <a:cubicBezTo>
                  <a:pt x="1117" y="116"/>
                  <a:pt x="1113" y="119"/>
                  <a:pt x="1109" y="119"/>
                </a:cubicBezTo>
                <a:cubicBezTo>
                  <a:pt x="1104" y="119"/>
                  <a:pt x="1100" y="116"/>
                  <a:pt x="1099" y="112"/>
                </a:cubicBezTo>
                <a:cubicBezTo>
                  <a:pt x="1093" y="112"/>
                  <a:pt x="1093" y="112"/>
                  <a:pt x="1093" y="112"/>
                </a:cubicBezTo>
                <a:cubicBezTo>
                  <a:pt x="1092" y="114"/>
                  <a:pt x="1091" y="116"/>
                  <a:pt x="1089" y="117"/>
                </a:cubicBezTo>
                <a:cubicBezTo>
                  <a:pt x="1086" y="120"/>
                  <a:pt x="1082" y="121"/>
                  <a:pt x="1078" y="121"/>
                </a:cubicBezTo>
                <a:cubicBezTo>
                  <a:pt x="1072" y="121"/>
                  <a:pt x="1067" y="118"/>
                  <a:pt x="1062" y="116"/>
                </a:cubicBezTo>
                <a:cubicBezTo>
                  <a:pt x="1059" y="115"/>
                  <a:pt x="1055" y="113"/>
                  <a:pt x="1052" y="112"/>
                </a:cubicBezTo>
                <a:cubicBezTo>
                  <a:pt x="1051" y="112"/>
                  <a:pt x="1051" y="112"/>
                  <a:pt x="1051" y="112"/>
                </a:cubicBezTo>
                <a:cubicBezTo>
                  <a:pt x="1050" y="116"/>
                  <a:pt x="1046" y="119"/>
                  <a:pt x="1042" y="119"/>
                </a:cubicBezTo>
                <a:cubicBezTo>
                  <a:pt x="1037" y="119"/>
                  <a:pt x="1033" y="116"/>
                  <a:pt x="1032" y="112"/>
                </a:cubicBezTo>
                <a:cubicBezTo>
                  <a:pt x="841" y="112"/>
                  <a:pt x="841" y="112"/>
                  <a:pt x="841" y="112"/>
                </a:cubicBezTo>
                <a:cubicBezTo>
                  <a:pt x="840" y="119"/>
                  <a:pt x="834" y="125"/>
                  <a:pt x="826" y="125"/>
                </a:cubicBezTo>
                <a:cubicBezTo>
                  <a:pt x="818" y="125"/>
                  <a:pt x="811" y="119"/>
                  <a:pt x="810" y="112"/>
                </a:cubicBezTo>
                <a:cubicBezTo>
                  <a:pt x="795" y="112"/>
                  <a:pt x="795" y="112"/>
                  <a:pt x="795" y="112"/>
                </a:cubicBezTo>
                <a:cubicBezTo>
                  <a:pt x="794" y="114"/>
                  <a:pt x="792" y="116"/>
                  <a:pt x="790" y="117"/>
                </a:cubicBezTo>
                <a:cubicBezTo>
                  <a:pt x="787" y="119"/>
                  <a:pt x="784" y="118"/>
                  <a:pt x="782" y="117"/>
                </a:cubicBezTo>
                <a:cubicBezTo>
                  <a:pt x="778" y="116"/>
                  <a:pt x="775" y="115"/>
                  <a:pt x="773" y="113"/>
                </a:cubicBezTo>
                <a:cubicBezTo>
                  <a:pt x="770" y="111"/>
                  <a:pt x="767" y="110"/>
                  <a:pt x="764" y="108"/>
                </a:cubicBezTo>
                <a:cubicBezTo>
                  <a:pt x="759" y="107"/>
                  <a:pt x="754" y="107"/>
                  <a:pt x="749" y="107"/>
                </a:cubicBezTo>
                <a:cubicBezTo>
                  <a:pt x="749" y="108"/>
                  <a:pt x="749" y="108"/>
                  <a:pt x="749" y="108"/>
                </a:cubicBezTo>
                <a:cubicBezTo>
                  <a:pt x="752" y="108"/>
                  <a:pt x="754" y="110"/>
                  <a:pt x="756" y="111"/>
                </a:cubicBezTo>
                <a:cubicBezTo>
                  <a:pt x="759" y="113"/>
                  <a:pt x="761" y="115"/>
                  <a:pt x="763" y="117"/>
                </a:cubicBezTo>
                <a:cubicBezTo>
                  <a:pt x="764" y="119"/>
                  <a:pt x="766" y="122"/>
                  <a:pt x="764" y="125"/>
                </a:cubicBezTo>
                <a:cubicBezTo>
                  <a:pt x="763" y="127"/>
                  <a:pt x="759" y="129"/>
                  <a:pt x="756" y="129"/>
                </a:cubicBezTo>
                <a:cubicBezTo>
                  <a:pt x="752" y="129"/>
                  <a:pt x="749" y="127"/>
                  <a:pt x="747" y="125"/>
                </a:cubicBezTo>
                <a:cubicBezTo>
                  <a:pt x="744" y="122"/>
                  <a:pt x="741" y="119"/>
                  <a:pt x="737" y="118"/>
                </a:cubicBezTo>
                <a:cubicBezTo>
                  <a:pt x="728" y="115"/>
                  <a:pt x="719" y="124"/>
                  <a:pt x="715" y="132"/>
                </a:cubicBezTo>
                <a:cubicBezTo>
                  <a:pt x="715" y="132"/>
                  <a:pt x="715" y="132"/>
                  <a:pt x="715" y="132"/>
                </a:cubicBezTo>
                <a:cubicBezTo>
                  <a:pt x="721" y="129"/>
                  <a:pt x="730" y="127"/>
                  <a:pt x="736" y="130"/>
                </a:cubicBezTo>
                <a:cubicBezTo>
                  <a:pt x="748" y="136"/>
                  <a:pt x="745" y="151"/>
                  <a:pt x="729" y="154"/>
                </a:cubicBezTo>
                <a:cubicBezTo>
                  <a:pt x="725" y="155"/>
                  <a:pt x="721" y="156"/>
                  <a:pt x="717" y="157"/>
                </a:cubicBezTo>
                <a:cubicBezTo>
                  <a:pt x="715" y="158"/>
                  <a:pt x="712" y="159"/>
                  <a:pt x="710" y="161"/>
                </a:cubicBezTo>
                <a:cubicBezTo>
                  <a:pt x="709" y="162"/>
                  <a:pt x="707" y="164"/>
                  <a:pt x="707" y="166"/>
                </a:cubicBezTo>
                <a:cubicBezTo>
                  <a:pt x="705" y="158"/>
                  <a:pt x="704" y="150"/>
                  <a:pt x="705" y="143"/>
                </a:cubicBezTo>
                <a:cubicBezTo>
                  <a:pt x="706" y="135"/>
                  <a:pt x="710" y="127"/>
                  <a:pt x="715" y="121"/>
                </a:cubicBezTo>
                <a:cubicBezTo>
                  <a:pt x="727" y="108"/>
                  <a:pt x="746" y="107"/>
                  <a:pt x="762" y="99"/>
                </a:cubicBezTo>
                <a:cubicBezTo>
                  <a:pt x="770" y="95"/>
                  <a:pt x="778" y="88"/>
                  <a:pt x="783" y="80"/>
                </a:cubicBezTo>
                <a:cubicBezTo>
                  <a:pt x="789" y="72"/>
                  <a:pt x="793" y="62"/>
                  <a:pt x="793" y="52"/>
                </a:cubicBezTo>
                <a:cubicBezTo>
                  <a:pt x="798" y="60"/>
                  <a:pt x="800" y="70"/>
                  <a:pt x="796" y="78"/>
                </a:cubicBezTo>
                <a:cubicBezTo>
                  <a:pt x="795" y="83"/>
                  <a:pt x="792" y="86"/>
                  <a:pt x="788" y="89"/>
                </a:cubicBezTo>
                <a:cubicBezTo>
                  <a:pt x="783" y="93"/>
                  <a:pt x="778" y="95"/>
                  <a:pt x="772" y="97"/>
                </a:cubicBezTo>
                <a:cubicBezTo>
                  <a:pt x="772" y="97"/>
                  <a:pt x="772" y="97"/>
                  <a:pt x="772" y="97"/>
                </a:cubicBezTo>
                <a:cubicBezTo>
                  <a:pt x="775" y="97"/>
                  <a:pt x="778" y="97"/>
                  <a:pt x="782" y="98"/>
                </a:cubicBezTo>
                <a:cubicBezTo>
                  <a:pt x="785" y="98"/>
                  <a:pt x="788" y="99"/>
                  <a:pt x="791" y="101"/>
                </a:cubicBezTo>
                <a:close/>
                <a:moveTo>
                  <a:pt x="126" y="94"/>
                </a:moveTo>
                <a:cubicBezTo>
                  <a:pt x="120" y="90"/>
                  <a:pt x="112" y="87"/>
                  <a:pt x="104" y="87"/>
                </a:cubicBezTo>
                <a:cubicBezTo>
                  <a:pt x="86" y="87"/>
                  <a:pt x="72" y="100"/>
                  <a:pt x="56" y="106"/>
                </a:cubicBezTo>
                <a:cubicBezTo>
                  <a:pt x="47" y="109"/>
                  <a:pt x="37" y="110"/>
                  <a:pt x="27" y="108"/>
                </a:cubicBezTo>
                <a:cubicBezTo>
                  <a:pt x="17" y="107"/>
                  <a:pt x="8" y="103"/>
                  <a:pt x="0" y="96"/>
                </a:cubicBezTo>
                <a:cubicBezTo>
                  <a:pt x="2" y="105"/>
                  <a:pt x="8" y="113"/>
                  <a:pt x="17" y="117"/>
                </a:cubicBezTo>
                <a:cubicBezTo>
                  <a:pt x="21" y="118"/>
                  <a:pt x="26" y="119"/>
                  <a:pt x="30" y="118"/>
                </a:cubicBezTo>
                <a:cubicBezTo>
                  <a:pt x="36" y="117"/>
                  <a:pt x="42" y="114"/>
                  <a:pt x="47" y="112"/>
                </a:cubicBezTo>
                <a:cubicBezTo>
                  <a:pt x="47" y="112"/>
                  <a:pt x="47" y="112"/>
                  <a:pt x="47" y="112"/>
                </a:cubicBezTo>
                <a:cubicBezTo>
                  <a:pt x="45" y="114"/>
                  <a:pt x="43" y="117"/>
                  <a:pt x="41" y="119"/>
                </a:cubicBezTo>
                <a:cubicBezTo>
                  <a:pt x="39" y="122"/>
                  <a:pt x="38" y="125"/>
                  <a:pt x="37" y="128"/>
                </a:cubicBezTo>
                <a:cubicBezTo>
                  <a:pt x="36" y="136"/>
                  <a:pt x="43" y="141"/>
                  <a:pt x="49" y="139"/>
                </a:cubicBezTo>
                <a:cubicBezTo>
                  <a:pt x="52" y="138"/>
                  <a:pt x="54" y="135"/>
                  <a:pt x="55" y="133"/>
                </a:cubicBezTo>
                <a:cubicBezTo>
                  <a:pt x="57" y="130"/>
                  <a:pt x="58" y="126"/>
                  <a:pt x="58" y="123"/>
                </a:cubicBezTo>
                <a:cubicBezTo>
                  <a:pt x="59" y="120"/>
                  <a:pt x="60" y="117"/>
                  <a:pt x="61" y="114"/>
                </a:cubicBezTo>
                <a:cubicBezTo>
                  <a:pt x="63" y="109"/>
                  <a:pt x="66" y="105"/>
                  <a:pt x="70" y="102"/>
                </a:cubicBezTo>
                <a:cubicBezTo>
                  <a:pt x="71" y="102"/>
                  <a:pt x="71" y="102"/>
                  <a:pt x="71" y="102"/>
                </a:cubicBezTo>
                <a:cubicBezTo>
                  <a:pt x="69" y="105"/>
                  <a:pt x="68" y="107"/>
                  <a:pt x="68" y="110"/>
                </a:cubicBezTo>
                <a:cubicBezTo>
                  <a:pt x="68" y="113"/>
                  <a:pt x="67" y="116"/>
                  <a:pt x="68" y="119"/>
                </a:cubicBezTo>
                <a:cubicBezTo>
                  <a:pt x="69" y="122"/>
                  <a:pt x="70" y="124"/>
                  <a:pt x="72" y="125"/>
                </a:cubicBezTo>
                <a:cubicBezTo>
                  <a:pt x="75" y="126"/>
                  <a:pt x="79" y="124"/>
                  <a:pt x="81" y="122"/>
                </a:cubicBezTo>
                <a:cubicBezTo>
                  <a:pt x="84" y="120"/>
                  <a:pt x="84" y="116"/>
                  <a:pt x="85" y="112"/>
                </a:cubicBezTo>
                <a:cubicBezTo>
                  <a:pt x="85" y="108"/>
                  <a:pt x="85" y="104"/>
                  <a:pt x="86" y="101"/>
                </a:cubicBezTo>
                <a:cubicBezTo>
                  <a:pt x="91" y="92"/>
                  <a:pt x="103" y="91"/>
                  <a:pt x="111" y="94"/>
                </a:cubicBezTo>
                <a:cubicBezTo>
                  <a:pt x="111" y="95"/>
                  <a:pt x="111" y="95"/>
                  <a:pt x="111" y="95"/>
                </a:cubicBezTo>
                <a:cubicBezTo>
                  <a:pt x="105" y="97"/>
                  <a:pt x="98" y="102"/>
                  <a:pt x="96" y="108"/>
                </a:cubicBezTo>
                <a:cubicBezTo>
                  <a:pt x="92" y="121"/>
                  <a:pt x="105" y="129"/>
                  <a:pt x="118" y="119"/>
                </a:cubicBezTo>
                <a:cubicBezTo>
                  <a:pt x="122" y="117"/>
                  <a:pt x="125" y="115"/>
                  <a:pt x="128" y="113"/>
                </a:cubicBezTo>
                <a:cubicBezTo>
                  <a:pt x="131" y="112"/>
                  <a:pt x="133" y="111"/>
                  <a:pt x="136" y="111"/>
                </a:cubicBezTo>
                <a:cubicBezTo>
                  <a:pt x="136" y="111"/>
                  <a:pt x="137" y="110"/>
                  <a:pt x="137" y="111"/>
                </a:cubicBezTo>
                <a:cubicBezTo>
                  <a:pt x="137" y="112"/>
                  <a:pt x="137" y="112"/>
                  <a:pt x="137" y="112"/>
                </a:cubicBezTo>
                <a:cubicBezTo>
                  <a:pt x="138" y="116"/>
                  <a:pt x="142" y="119"/>
                  <a:pt x="147" y="119"/>
                </a:cubicBezTo>
                <a:cubicBezTo>
                  <a:pt x="151" y="119"/>
                  <a:pt x="155" y="116"/>
                  <a:pt x="156" y="112"/>
                </a:cubicBezTo>
                <a:cubicBezTo>
                  <a:pt x="162" y="112"/>
                  <a:pt x="162" y="112"/>
                  <a:pt x="162" y="112"/>
                </a:cubicBezTo>
                <a:cubicBezTo>
                  <a:pt x="163" y="114"/>
                  <a:pt x="164" y="116"/>
                  <a:pt x="166" y="117"/>
                </a:cubicBezTo>
                <a:cubicBezTo>
                  <a:pt x="169" y="120"/>
                  <a:pt x="174" y="121"/>
                  <a:pt x="178" y="121"/>
                </a:cubicBezTo>
                <a:cubicBezTo>
                  <a:pt x="183" y="121"/>
                  <a:pt x="188" y="118"/>
                  <a:pt x="193" y="116"/>
                </a:cubicBezTo>
                <a:cubicBezTo>
                  <a:pt x="197" y="115"/>
                  <a:pt x="200" y="113"/>
                  <a:pt x="204" y="112"/>
                </a:cubicBezTo>
                <a:cubicBezTo>
                  <a:pt x="204" y="112"/>
                  <a:pt x="204" y="112"/>
                  <a:pt x="204" y="112"/>
                </a:cubicBezTo>
                <a:cubicBezTo>
                  <a:pt x="205" y="116"/>
                  <a:pt x="209" y="119"/>
                  <a:pt x="214" y="119"/>
                </a:cubicBezTo>
                <a:cubicBezTo>
                  <a:pt x="218" y="119"/>
                  <a:pt x="222" y="116"/>
                  <a:pt x="223" y="112"/>
                </a:cubicBezTo>
                <a:cubicBezTo>
                  <a:pt x="414" y="112"/>
                  <a:pt x="414" y="112"/>
                  <a:pt x="414" y="112"/>
                </a:cubicBezTo>
                <a:cubicBezTo>
                  <a:pt x="415" y="119"/>
                  <a:pt x="422" y="125"/>
                  <a:pt x="430" y="125"/>
                </a:cubicBezTo>
                <a:cubicBezTo>
                  <a:pt x="438" y="125"/>
                  <a:pt x="444" y="119"/>
                  <a:pt x="445" y="112"/>
                </a:cubicBezTo>
                <a:cubicBezTo>
                  <a:pt x="461" y="112"/>
                  <a:pt x="461" y="112"/>
                  <a:pt x="461" y="112"/>
                </a:cubicBezTo>
                <a:cubicBezTo>
                  <a:pt x="461" y="114"/>
                  <a:pt x="463" y="116"/>
                  <a:pt x="465" y="117"/>
                </a:cubicBezTo>
                <a:cubicBezTo>
                  <a:pt x="468" y="119"/>
                  <a:pt x="471" y="118"/>
                  <a:pt x="474" y="117"/>
                </a:cubicBezTo>
                <a:cubicBezTo>
                  <a:pt x="477" y="116"/>
                  <a:pt x="480" y="115"/>
                  <a:pt x="483" y="113"/>
                </a:cubicBezTo>
                <a:cubicBezTo>
                  <a:pt x="486" y="111"/>
                  <a:pt x="488" y="110"/>
                  <a:pt x="491" y="108"/>
                </a:cubicBezTo>
                <a:cubicBezTo>
                  <a:pt x="496" y="107"/>
                  <a:pt x="501" y="107"/>
                  <a:pt x="506" y="107"/>
                </a:cubicBezTo>
                <a:cubicBezTo>
                  <a:pt x="506" y="108"/>
                  <a:pt x="506" y="108"/>
                  <a:pt x="506" y="108"/>
                </a:cubicBezTo>
                <a:cubicBezTo>
                  <a:pt x="504" y="108"/>
                  <a:pt x="501" y="110"/>
                  <a:pt x="499" y="111"/>
                </a:cubicBezTo>
                <a:cubicBezTo>
                  <a:pt x="496" y="113"/>
                  <a:pt x="494" y="115"/>
                  <a:pt x="492" y="117"/>
                </a:cubicBezTo>
                <a:cubicBezTo>
                  <a:pt x="491" y="119"/>
                  <a:pt x="490" y="122"/>
                  <a:pt x="491" y="125"/>
                </a:cubicBezTo>
                <a:cubicBezTo>
                  <a:pt x="492" y="127"/>
                  <a:pt x="496" y="129"/>
                  <a:pt x="499" y="129"/>
                </a:cubicBezTo>
                <a:cubicBezTo>
                  <a:pt x="503" y="129"/>
                  <a:pt x="506" y="127"/>
                  <a:pt x="509" y="125"/>
                </a:cubicBezTo>
                <a:cubicBezTo>
                  <a:pt x="512" y="122"/>
                  <a:pt x="515" y="119"/>
                  <a:pt x="518" y="118"/>
                </a:cubicBezTo>
                <a:cubicBezTo>
                  <a:pt x="528" y="115"/>
                  <a:pt x="536" y="124"/>
                  <a:pt x="540" y="132"/>
                </a:cubicBezTo>
                <a:cubicBezTo>
                  <a:pt x="540" y="132"/>
                  <a:pt x="540" y="132"/>
                  <a:pt x="540" y="132"/>
                </a:cubicBezTo>
                <a:cubicBezTo>
                  <a:pt x="534" y="129"/>
                  <a:pt x="526" y="127"/>
                  <a:pt x="520" y="130"/>
                </a:cubicBezTo>
                <a:cubicBezTo>
                  <a:pt x="508" y="136"/>
                  <a:pt x="510" y="151"/>
                  <a:pt x="527" y="154"/>
                </a:cubicBezTo>
                <a:cubicBezTo>
                  <a:pt x="530" y="155"/>
                  <a:pt x="535" y="156"/>
                  <a:pt x="538" y="157"/>
                </a:cubicBezTo>
                <a:cubicBezTo>
                  <a:pt x="541" y="158"/>
                  <a:pt x="543" y="159"/>
                  <a:pt x="545" y="161"/>
                </a:cubicBezTo>
                <a:cubicBezTo>
                  <a:pt x="547" y="162"/>
                  <a:pt x="548" y="164"/>
                  <a:pt x="549" y="166"/>
                </a:cubicBezTo>
                <a:cubicBezTo>
                  <a:pt x="551" y="158"/>
                  <a:pt x="551" y="150"/>
                  <a:pt x="550" y="143"/>
                </a:cubicBezTo>
                <a:cubicBezTo>
                  <a:pt x="549" y="135"/>
                  <a:pt x="545" y="127"/>
                  <a:pt x="540" y="121"/>
                </a:cubicBezTo>
                <a:cubicBezTo>
                  <a:pt x="528" y="108"/>
                  <a:pt x="509" y="107"/>
                  <a:pt x="494" y="99"/>
                </a:cubicBezTo>
                <a:cubicBezTo>
                  <a:pt x="485" y="95"/>
                  <a:pt x="477" y="88"/>
                  <a:pt x="472" y="80"/>
                </a:cubicBezTo>
                <a:cubicBezTo>
                  <a:pt x="466" y="72"/>
                  <a:pt x="462" y="62"/>
                  <a:pt x="462" y="52"/>
                </a:cubicBezTo>
                <a:cubicBezTo>
                  <a:pt x="457" y="60"/>
                  <a:pt x="455" y="70"/>
                  <a:pt x="459" y="78"/>
                </a:cubicBezTo>
                <a:cubicBezTo>
                  <a:pt x="461" y="83"/>
                  <a:pt x="464" y="86"/>
                  <a:pt x="467" y="89"/>
                </a:cubicBezTo>
                <a:cubicBezTo>
                  <a:pt x="472" y="93"/>
                  <a:pt x="478" y="95"/>
                  <a:pt x="483" y="97"/>
                </a:cubicBezTo>
                <a:cubicBezTo>
                  <a:pt x="483" y="97"/>
                  <a:pt x="483" y="97"/>
                  <a:pt x="483" y="97"/>
                </a:cubicBezTo>
                <a:cubicBezTo>
                  <a:pt x="480" y="97"/>
                  <a:pt x="477" y="97"/>
                  <a:pt x="474" y="98"/>
                </a:cubicBezTo>
                <a:cubicBezTo>
                  <a:pt x="470" y="98"/>
                  <a:pt x="467" y="99"/>
                  <a:pt x="464" y="101"/>
                </a:cubicBezTo>
                <a:cubicBezTo>
                  <a:pt x="462" y="103"/>
                  <a:pt x="461" y="105"/>
                  <a:pt x="461" y="107"/>
                </a:cubicBezTo>
                <a:cubicBezTo>
                  <a:pt x="445" y="107"/>
                  <a:pt x="445" y="107"/>
                  <a:pt x="445" y="107"/>
                </a:cubicBezTo>
                <a:cubicBezTo>
                  <a:pt x="445" y="107"/>
                  <a:pt x="445" y="106"/>
                  <a:pt x="445" y="105"/>
                </a:cubicBezTo>
                <a:cubicBezTo>
                  <a:pt x="443" y="99"/>
                  <a:pt x="437" y="94"/>
                  <a:pt x="430" y="94"/>
                </a:cubicBezTo>
                <a:cubicBezTo>
                  <a:pt x="422" y="94"/>
                  <a:pt x="416" y="99"/>
                  <a:pt x="414" y="105"/>
                </a:cubicBezTo>
                <a:cubicBezTo>
                  <a:pt x="414" y="106"/>
                  <a:pt x="414" y="107"/>
                  <a:pt x="414" y="107"/>
                </a:cubicBezTo>
                <a:cubicBezTo>
                  <a:pt x="223" y="107"/>
                  <a:pt x="223" y="107"/>
                  <a:pt x="223" y="107"/>
                </a:cubicBezTo>
                <a:cubicBezTo>
                  <a:pt x="222" y="103"/>
                  <a:pt x="218" y="100"/>
                  <a:pt x="214" y="100"/>
                </a:cubicBezTo>
                <a:cubicBezTo>
                  <a:pt x="209" y="100"/>
                  <a:pt x="205" y="103"/>
                  <a:pt x="204" y="107"/>
                </a:cubicBezTo>
                <a:cubicBezTo>
                  <a:pt x="204" y="107"/>
                  <a:pt x="204" y="107"/>
                  <a:pt x="204" y="107"/>
                </a:cubicBezTo>
                <a:cubicBezTo>
                  <a:pt x="200" y="106"/>
                  <a:pt x="197" y="104"/>
                  <a:pt x="193" y="103"/>
                </a:cubicBezTo>
                <a:cubicBezTo>
                  <a:pt x="188" y="100"/>
                  <a:pt x="183" y="98"/>
                  <a:pt x="178" y="98"/>
                </a:cubicBezTo>
                <a:cubicBezTo>
                  <a:pt x="174" y="98"/>
                  <a:pt x="169" y="99"/>
                  <a:pt x="166" y="102"/>
                </a:cubicBezTo>
                <a:cubicBezTo>
                  <a:pt x="165" y="103"/>
                  <a:pt x="163" y="105"/>
                  <a:pt x="162" y="107"/>
                </a:cubicBezTo>
                <a:cubicBezTo>
                  <a:pt x="156" y="107"/>
                  <a:pt x="156" y="107"/>
                  <a:pt x="156" y="107"/>
                </a:cubicBezTo>
                <a:cubicBezTo>
                  <a:pt x="155" y="103"/>
                  <a:pt x="151" y="100"/>
                  <a:pt x="147" y="100"/>
                </a:cubicBezTo>
                <a:cubicBezTo>
                  <a:pt x="143" y="100"/>
                  <a:pt x="139" y="102"/>
                  <a:pt x="138" y="105"/>
                </a:cubicBezTo>
                <a:cubicBezTo>
                  <a:pt x="134" y="101"/>
                  <a:pt x="131" y="97"/>
                  <a:pt x="126" y="94"/>
                </a:cubicBezTo>
                <a:close/>
                <a:moveTo>
                  <a:pt x="634" y="202"/>
                </a:moveTo>
                <a:cubicBezTo>
                  <a:pt x="632" y="197"/>
                  <a:pt x="629" y="191"/>
                  <a:pt x="628" y="186"/>
                </a:cubicBezTo>
                <a:cubicBezTo>
                  <a:pt x="626" y="191"/>
                  <a:pt x="623" y="197"/>
                  <a:pt x="621" y="202"/>
                </a:cubicBezTo>
                <a:cubicBezTo>
                  <a:pt x="619" y="207"/>
                  <a:pt x="616" y="212"/>
                  <a:pt x="616" y="218"/>
                </a:cubicBezTo>
                <a:cubicBezTo>
                  <a:pt x="616" y="222"/>
                  <a:pt x="617" y="226"/>
                  <a:pt x="620" y="229"/>
                </a:cubicBezTo>
                <a:cubicBezTo>
                  <a:pt x="622" y="231"/>
                  <a:pt x="625" y="233"/>
                  <a:pt x="628" y="234"/>
                </a:cubicBezTo>
                <a:cubicBezTo>
                  <a:pt x="631" y="233"/>
                  <a:pt x="633" y="231"/>
                  <a:pt x="635" y="229"/>
                </a:cubicBezTo>
                <a:cubicBezTo>
                  <a:pt x="638" y="226"/>
                  <a:pt x="639" y="222"/>
                  <a:pt x="639" y="218"/>
                </a:cubicBezTo>
                <a:cubicBezTo>
                  <a:pt x="639" y="212"/>
                  <a:pt x="637" y="207"/>
                  <a:pt x="634" y="202"/>
                </a:cubicBezTo>
                <a:close/>
                <a:moveTo>
                  <a:pt x="621" y="50"/>
                </a:moveTo>
                <a:cubicBezTo>
                  <a:pt x="623" y="55"/>
                  <a:pt x="626" y="61"/>
                  <a:pt x="628" y="67"/>
                </a:cubicBezTo>
                <a:cubicBezTo>
                  <a:pt x="629" y="61"/>
                  <a:pt x="632" y="55"/>
                  <a:pt x="634" y="50"/>
                </a:cubicBezTo>
                <a:cubicBezTo>
                  <a:pt x="637" y="45"/>
                  <a:pt x="639" y="40"/>
                  <a:pt x="639" y="35"/>
                </a:cubicBezTo>
                <a:cubicBezTo>
                  <a:pt x="639" y="30"/>
                  <a:pt x="638" y="26"/>
                  <a:pt x="635" y="23"/>
                </a:cubicBezTo>
                <a:cubicBezTo>
                  <a:pt x="633" y="21"/>
                  <a:pt x="631" y="19"/>
                  <a:pt x="628" y="18"/>
                </a:cubicBezTo>
                <a:cubicBezTo>
                  <a:pt x="625" y="19"/>
                  <a:pt x="622" y="21"/>
                  <a:pt x="620" y="23"/>
                </a:cubicBezTo>
                <a:cubicBezTo>
                  <a:pt x="617" y="26"/>
                  <a:pt x="616" y="30"/>
                  <a:pt x="616" y="35"/>
                </a:cubicBezTo>
                <a:cubicBezTo>
                  <a:pt x="616" y="40"/>
                  <a:pt x="619" y="45"/>
                  <a:pt x="621" y="50"/>
                </a:cubicBezTo>
                <a:close/>
                <a:moveTo>
                  <a:pt x="586" y="94"/>
                </a:moveTo>
                <a:cubicBezTo>
                  <a:pt x="578" y="106"/>
                  <a:pt x="597" y="112"/>
                  <a:pt x="605" y="117"/>
                </a:cubicBezTo>
                <a:cubicBezTo>
                  <a:pt x="622" y="128"/>
                  <a:pt x="623" y="144"/>
                  <a:pt x="610" y="161"/>
                </a:cubicBezTo>
                <a:cubicBezTo>
                  <a:pt x="621" y="157"/>
                  <a:pt x="626" y="141"/>
                  <a:pt x="628" y="129"/>
                </a:cubicBezTo>
                <a:cubicBezTo>
                  <a:pt x="629" y="141"/>
                  <a:pt x="634" y="157"/>
                  <a:pt x="646" y="161"/>
                </a:cubicBezTo>
                <a:cubicBezTo>
                  <a:pt x="633" y="144"/>
                  <a:pt x="633" y="128"/>
                  <a:pt x="651" y="117"/>
                </a:cubicBezTo>
                <a:cubicBezTo>
                  <a:pt x="658" y="112"/>
                  <a:pt x="677" y="106"/>
                  <a:pt x="669" y="94"/>
                </a:cubicBezTo>
                <a:cubicBezTo>
                  <a:pt x="664" y="87"/>
                  <a:pt x="652" y="87"/>
                  <a:pt x="649" y="96"/>
                </a:cubicBezTo>
                <a:cubicBezTo>
                  <a:pt x="648" y="98"/>
                  <a:pt x="646" y="99"/>
                  <a:pt x="646" y="98"/>
                </a:cubicBezTo>
                <a:cubicBezTo>
                  <a:pt x="649" y="83"/>
                  <a:pt x="657" y="71"/>
                  <a:pt x="669" y="62"/>
                </a:cubicBezTo>
                <a:cubicBezTo>
                  <a:pt x="690" y="45"/>
                  <a:pt x="703" y="62"/>
                  <a:pt x="697" y="69"/>
                </a:cubicBezTo>
                <a:cubicBezTo>
                  <a:pt x="696" y="69"/>
                  <a:pt x="695" y="70"/>
                  <a:pt x="694" y="69"/>
                </a:cubicBezTo>
                <a:cubicBezTo>
                  <a:pt x="692" y="67"/>
                  <a:pt x="689" y="66"/>
                  <a:pt x="687" y="67"/>
                </a:cubicBezTo>
                <a:cubicBezTo>
                  <a:pt x="683" y="69"/>
                  <a:pt x="681" y="73"/>
                  <a:pt x="683" y="76"/>
                </a:cubicBezTo>
                <a:cubicBezTo>
                  <a:pt x="685" y="84"/>
                  <a:pt x="695" y="83"/>
                  <a:pt x="701" y="79"/>
                </a:cubicBezTo>
                <a:cubicBezTo>
                  <a:pt x="707" y="75"/>
                  <a:pt x="710" y="69"/>
                  <a:pt x="710" y="63"/>
                </a:cubicBezTo>
                <a:cubicBezTo>
                  <a:pt x="711" y="52"/>
                  <a:pt x="699" y="44"/>
                  <a:pt x="688" y="45"/>
                </a:cubicBezTo>
                <a:cubicBezTo>
                  <a:pt x="677" y="46"/>
                  <a:pt x="667" y="54"/>
                  <a:pt x="659" y="61"/>
                </a:cubicBezTo>
                <a:cubicBezTo>
                  <a:pt x="657" y="62"/>
                  <a:pt x="659" y="59"/>
                  <a:pt x="659" y="59"/>
                </a:cubicBezTo>
                <a:cubicBezTo>
                  <a:pt x="667" y="50"/>
                  <a:pt x="674" y="40"/>
                  <a:pt x="673" y="28"/>
                </a:cubicBezTo>
                <a:cubicBezTo>
                  <a:pt x="672" y="8"/>
                  <a:pt x="645" y="0"/>
                  <a:pt x="628" y="1"/>
                </a:cubicBezTo>
                <a:cubicBezTo>
                  <a:pt x="611" y="0"/>
                  <a:pt x="583" y="8"/>
                  <a:pt x="582" y="28"/>
                </a:cubicBezTo>
                <a:cubicBezTo>
                  <a:pt x="581" y="40"/>
                  <a:pt x="589" y="50"/>
                  <a:pt x="596" y="59"/>
                </a:cubicBezTo>
                <a:cubicBezTo>
                  <a:pt x="596" y="59"/>
                  <a:pt x="598" y="62"/>
                  <a:pt x="597" y="61"/>
                </a:cubicBezTo>
                <a:cubicBezTo>
                  <a:pt x="588" y="54"/>
                  <a:pt x="578" y="46"/>
                  <a:pt x="567" y="45"/>
                </a:cubicBezTo>
                <a:cubicBezTo>
                  <a:pt x="557" y="44"/>
                  <a:pt x="545" y="52"/>
                  <a:pt x="545" y="63"/>
                </a:cubicBezTo>
                <a:cubicBezTo>
                  <a:pt x="545" y="69"/>
                  <a:pt x="549" y="75"/>
                  <a:pt x="554" y="79"/>
                </a:cubicBezTo>
                <a:cubicBezTo>
                  <a:pt x="560" y="83"/>
                  <a:pt x="570" y="84"/>
                  <a:pt x="573" y="76"/>
                </a:cubicBezTo>
                <a:cubicBezTo>
                  <a:pt x="574" y="73"/>
                  <a:pt x="572" y="69"/>
                  <a:pt x="569" y="67"/>
                </a:cubicBezTo>
                <a:cubicBezTo>
                  <a:pt x="566" y="66"/>
                  <a:pt x="563" y="67"/>
                  <a:pt x="561" y="69"/>
                </a:cubicBezTo>
                <a:cubicBezTo>
                  <a:pt x="561" y="70"/>
                  <a:pt x="559" y="69"/>
                  <a:pt x="559" y="69"/>
                </a:cubicBezTo>
                <a:cubicBezTo>
                  <a:pt x="552" y="62"/>
                  <a:pt x="566" y="45"/>
                  <a:pt x="586" y="62"/>
                </a:cubicBezTo>
                <a:cubicBezTo>
                  <a:pt x="598" y="71"/>
                  <a:pt x="606" y="83"/>
                  <a:pt x="609" y="98"/>
                </a:cubicBezTo>
                <a:cubicBezTo>
                  <a:pt x="610" y="99"/>
                  <a:pt x="607" y="98"/>
                  <a:pt x="607" y="96"/>
                </a:cubicBezTo>
                <a:cubicBezTo>
                  <a:pt x="603" y="87"/>
                  <a:pt x="591" y="87"/>
                  <a:pt x="586" y="94"/>
                </a:cubicBezTo>
                <a:close/>
                <a:moveTo>
                  <a:pt x="611" y="73"/>
                </a:moveTo>
                <a:cubicBezTo>
                  <a:pt x="606" y="62"/>
                  <a:pt x="601" y="51"/>
                  <a:pt x="600" y="39"/>
                </a:cubicBezTo>
                <a:cubicBezTo>
                  <a:pt x="600" y="22"/>
                  <a:pt x="611" y="6"/>
                  <a:pt x="628" y="2"/>
                </a:cubicBezTo>
                <a:cubicBezTo>
                  <a:pt x="645" y="6"/>
                  <a:pt x="656" y="22"/>
                  <a:pt x="655" y="39"/>
                </a:cubicBezTo>
                <a:cubicBezTo>
                  <a:pt x="654" y="51"/>
                  <a:pt x="649" y="62"/>
                  <a:pt x="645" y="73"/>
                </a:cubicBezTo>
                <a:cubicBezTo>
                  <a:pt x="638" y="88"/>
                  <a:pt x="629" y="103"/>
                  <a:pt x="628" y="121"/>
                </a:cubicBezTo>
                <a:cubicBezTo>
                  <a:pt x="626" y="103"/>
                  <a:pt x="618" y="88"/>
                  <a:pt x="611" y="73"/>
                </a:cubicBezTo>
                <a:close/>
                <a:moveTo>
                  <a:pt x="518" y="91"/>
                </a:moveTo>
                <a:cubicBezTo>
                  <a:pt x="526" y="87"/>
                  <a:pt x="536" y="87"/>
                  <a:pt x="544" y="93"/>
                </a:cubicBezTo>
                <a:cubicBezTo>
                  <a:pt x="548" y="96"/>
                  <a:pt x="551" y="99"/>
                  <a:pt x="553" y="103"/>
                </a:cubicBezTo>
                <a:cubicBezTo>
                  <a:pt x="555" y="109"/>
                  <a:pt x="556" y="115"/>
                  <a:pt x="557" y="121"/>
                </a:cubicBezTo>
                <a:cubicBezTo>
                  <a:pt x="557" y="121"/>
                  <a:pt x="557" y="121"/>
                  <a:pt x="557" y="121"/>
                </a:cubicBezTo>
                <a:cubicBezTo>
                  <a:pt x="558" y="117"/>
                  <a:pt x="559" y="114"/>
                  <a:pt x="560" y="112"/>
                </a:cubicBezTo>
                <a:cubicBezTo>
                  <a:pt x="561" y="108"/>
                  <a:pt x="563" y="105"/>
                  <a:pt x="565" y="103"/>
                </a:cubicBezTo>
                <a:cubicBezTo>
                  <a:pt x="571" y="98"/>
                  <a:pt x="579" y="101"/>
                  <a:pt x="581" y="107"/>
                </a:cubicBezTo>
                <a:cubicBezTo>
                  <a:pt x="581" y="110"/>
                  <a:pt x="580" y="113"/>
                  <a:pt x="579" y="116"/>
                </a:cubicBezTo>
                <a:cubicBezTo>
                  <a:pt x="577" y="118"/>
                  <a:pt x="575" y="121"/>
                  <a:pt x="573" y="123"/>
                </a:cubicBezTo>
                <a:cubicBezTo>
                  <a:pt x="571" y="126"/>
                  <a:pt x="568" y="128"/>
                  <a:pt x="566" y="131"/>
                </a:cubicBezTo>
                <a:cubicBezTo>
                  <a:pt x="564" y="135"/>
                  <a:pt x="563" y="140"/>
                  <a:pt x="562" y="145"/>
                </a:cubicBezTo>
                <a:cubicBezTo>
                  <a:pt x="563" y="145"/>
                  <a:pt x="563" y="145"/>
                  <a:pt x="563" y="145"/>
                </a:cubicBezTo>
                <a:cubicBezTo>
                  <a:pt x="564" y="143"/>
                  <a:pt x="566" y="141"/>
                  <a:pt x="568" y="139"/>
                </a:cubicBezTo>
                <a:cubicBezTo>
                  <a:pt x="570" y="137"/>
                  <a:pt x="572" y="135"/>
                  <a:pt x="575" y="134"/>
                </a:cubicBezTo>
                <a:cubicBezTo>
                  <a:pt x="577" y="133"/>
                  <a:pt x="580" y="132"/>
                  <a:pt x="582" y="134"/>
                </a:cubicBezTo>
                <a:cubicBezTo>
                  <a:pt x="585" y="136"/>
                  <a:pt x="586" y="140"/>
                  <a:pt x="585" y="143"/>
                </a:cubicBezTo>
                <a:cubicBezTo>
                  <a:pt x="585" y="147"/>
                  <a:pt x="581" y="149"/>
                  <a:pt x="579" y="151"/>
                </a:cubicBezTo>
                <a:cubicBezTo>
                  <a:pt x="576" y="154"/>
                  <a:pt x="572" y="156"/>
                  <a:pt x="570" y="159"/>
                </a:cubicBezTo>
                <a:cubicBezTo>
                  <a:pt x="565" y="168"/>
                  <a:pt x="572" y="178"/>
                  <a:pt x="579" y="184"/>
                </a:cubicBezTo>
                <a:cubicBezTo>
                  <a:pt x="579" y="183"/>
                  <a:pt x="579" y="183"/>
                  <a:pt x="579" y="183"/>
                </a:cubicBezTo>
                <a:cubicBezTo>
                  <a:pt x="578" y="177"/>
                  <a:pt x="577" y="168"/>
                  <a:pt x="582" y="163"/>
                </a:cubicBezTo>
                <a:cubicBezTo>
                  <a:pt x="590" y="153"/>
                  <a:pt x="604" y="158"/>
                  <a:pt x="604" y="175"/>
                </a:cubicBezTo>
                <a:cubicBezTo>
                  <a:pt x="604" y="179"/>
                  <a:pt x="603" y="183"/>
                  <a:pt x="604" y="187"/>
                </a:cubicBezTo>
                <a:cubicBezTo>
                  <a:pt x="604" y="190"/>
                  <a:pt x="605" y="192"/>
                  <a:pt x="606" y="194"/>
                </a:cubicBezTo>
                <a:cubicBezTo>
                  <a:pt x="608" y="196"/>
                  <a:pt x="609" y="198"/>
                  <a:pt x="611" y="199"/>
                </a:cubicBezTo>
                <a:cubicBezTo>
                  <a:pt x="603" y="199"/>
                  <a:pt x="595" y="199"/>
                  <a:pt x="588" y="196"/>
                </a:cubicBezTo>
                <a:cubicBezTo>
                  <a:pt x="580" y="193"/>
                  <a:pt x="574" y="188"/>
                  <a:pt x="569" y="181"/>
                </a:cubicBezTo>
                <a:cubicBezTo>
                  <a:pt x="559" y="167"/>
                  <a:pt x="562" y="148"/>
                  <a:pt x="557" y="131"/>
                </a:cubicBezTo>
                <a:cubicBezTo>
                  <a:pt x="555" y="122"/>
                  <a:pt x="550" y="113"/>
                  <a:pt x="543" y="106"/>
                </a:cubicBezTo>
                <a:cubicBezTo>
                  <a:pt x="536" y="99"/>
                  <a:pt x="528" y="93"/>
                  <a:pt x="518" y="91"/>
                </a:cubicBezTo>
                <a:close/>
                <a:moveTo>
                  <a:pt x="737" y="91"/>
                </a:moveTo>
                <a:cubicBezTo>
                  <a:pt x="729" y="87"/>
                  <a:pt x="719" y="87"/>
                  <a:pt x="711" y="93"/>
                </a:cubicBezTo>
                <a:cubicBezTo>
                  <a:pt x="708" y="96"/>
                  <a:pt x="705" y="99"/>
                  <a:pt x="703" y="103"/>
                </a:cubicBezTo>
                <a:cubicBezTo>
                  <a:pt x="700" y="109"/>
                  <a:pt x="699" y="115"/>
                  <a:pt x="699" y="121"/>
                </a:cubicBezTo>
                <a:cubicBezTo>
                  <a:pt x="698" y="121"/>
                  <a:pt x="698" y="121"/>
                  <a:pt x="698" y="121"/>
                </a:cubicBezTo>
                <a:cubicBezTo>
                  <a:pt x="698" y="117"/>
                  <a:pt x="697" y="114"/>
                  <a:pt x="695" y="112"/>
                </a:cubicBezTo>
                <a:cubicBezTo>
                  <a:pt x="694" y="108"/>
                  <a:pt x="692" y="105"/>
                  <a:pt x="690" y="103"/>
                </a:cubicBezTo>
                <a:cubicBezTo>
                  <a:pt x="685" y="98"/>
                  <a:pt x="676" y="101"/>
                  <a:pt x="675" y="107"/>
                </a:cubicBezTo>
                <a:cubicBezTo>
                  <a:pt x="674" y="110"/>
                  <a:pt x="675" y="113"/>
                  <a:pt x="676" y="116"/>
                </a:cubicBezTo>
                <a:cubicBezTo>
                  <a:pt x="678" y="118"/>
                  <a:pt x="680" y="121"/>
                  <a:pt x="683" y="123"/>
                </a:cubicBezTo>
                <a:cubicBezTo>
                  <a:pt x="685" y="126"/>
                  <a:pt x="687" y="128"/>
                  <a:pt x="689" y="131"/>
                </a:cubicBezTo>
                <a:cubicBezTo>
                  <a:pt x="692" y="135"/>
                  <a:pt x="693" y="140"/>
                  <a:pt x="693" y="145"/>
                </a:cubicBezTo>
                <a:cubicBezTo>
                  <a:pt x="693" y="145"/>
                  <a:pt x="693" y="145"/>
                  <a:pt x="693" y="145"/>
                </a:cubicBezTo>
                <a:cubicBezTo>
                  <a:pt x="692" y="143"/>
                  <a:pt x="690" y="141"/>
                  <a:pt x="688" y="139"/>
                </a:cubicBezTo>
                <a:cubicBezTo>
                  <a:pt x="686" y="137"/>
                  <a:pt x="683" y="135"/>
                  <a:pt x="680" y="134"/>
                </a:cubicBezTo>
                <a:cubicBezTo>
                  <a:pt x="678" y="133"/>
                  <a:pt x="675" y="132"/>
                  <a:pt x="673" y="134"/>
                </a:cubicBezTo>
                <a:cubicBezTo>
                  <a:pt x="670" y="136"/>
                  <a:pt x="670" y="140"/>
                  <a:pt x="670" y="143"/>
                </a:cubicBezTo>
                <a:cubicBezTo>
                  <a:pt x="671" y="147"/>
                  <a:pt x="674" y="149"/>
                  <a:pt x="677" y="151"/>
                </a:cubicBezTo>
                <a:cubicBezTo>
                  <a:pt x="680" y="154"/>
                  <a:pt x="683" y="156"/>
                  <a:pt x="685" y="159"/>
                </a:cubicBezTo>
                <a:cubicBezTo>
                  <a:pt x="690" y="168"/>
                  <a:pt x="683" y="178"/>
                  <a:pt x="676" y="184"/>
                </a:cubicBezTo>
                <a:cubicBezTo>
                  <a:pt x="676" y="183"/>
                  <a:pt x="676" y="183"/>
                  <a:pt x="676" y="183"/>
                </a:cubicBezTo>
                <a:cubicBezTo>
                  <a:pt x="678" y="177"/>
                  <a:pt x="678" y="168"/>
                  <a:pt x="674" y="163"/>
                </a:cubicBezTo>
                <a:cubicBezTo>
                  <a:pt x="665" y="153"/>
                  <a:pt x="652" y="158"/>
                  <a:pt x="651" y="175"/>
                </a:cubicBezTo>
                <a:cubicBezTo>
                  <a:pt x="651" y="179"/>
                  <a:pt x="652" y="183"/>
                  <a:pt x="651" y="187"/>
                </a:cubicBezTo>
                <a:cubicBezTo>
                  <a:pt x="651" y="190"/>
                  <a:pt x="650" y="192"/>
                  <a:pt x="649" y="194"/>
                </a:cubicBezTo>
                <a:cubicBezTo>
                  <a:pt x="648" y="196"/>
                  <a:pt x="646" y="198"/>
                  <a:pt x="644" y="199"/>
                </a:cubicBezTo>
                <a:cubicBezTo>
                  <a:pt x="652" y="199"/>
                  <a:pt x="660" y="199"/>
                  <a:pt x="668" y="196"/>
                </a:cubicBezTo>
                <a:cubicBezTo>
                  <a:pt x="675" y="193"/>
                  <a:pt x="682" y="188"/>
                  <a:pt x="686" y="181"/>
                </a:cubicBezTo>
                <a:cubicBezTo>
                  <a:pt x="697" y="167"/>
                  <a:pt x="694" y="148"/>
                  <a:pt x="698" y="131"/>
                </a:cubicBezTo>
                <a:cubicBezTo>
                  <a:pt x="701" y="122"/>
                  <a:pt x="706" y="113"/>
                  <a:pt x="712" y="106"/>
                </a:cubicBezTo>
                <a:cubicBezTo>
                  <a:pt x="719" y="99"/>
                  <a:pt x="728" y="93"/>
                  <a:pt x="737" y="91"/>
                </a:cubicBezTo>
                <a:close/>
              </a:path>
            </a:pathLst>
          </a:custGeom>
          <a:solidFill>
            <a:schemeClr val="tx1">
              <a:alpha val="81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cxnSp>
        <p:nvCxnSpPr>
          <p:cNvPr id="15" name="直接连接符 14"/>
          <p:cNvCxnSpPr/>
          <p:nvPr/>
        </p:nvCxnSpPr>
        <p:spPr>
          <a:xfrm>
            <a:off x="7997125" y="3429000"/>
            <a:ext cx="3704095" cy="0"/>
          </a:xfrm>
          <a:prstGeom prst="line">
            <a:avLst/>
          </a:prstGeom>
          <a:ln w="22225">
            <a:solidFill>
              <a:schemeClr val="tx1">
                <a:lumMod val="85000"/>
                <a:lumOff val="15000"/>
              </a:schemeClr>
            </a:solidFill>
            <a:prstDash val="sysDot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 flipH="1">
            <a:off x="446868" y="3426101"/>
            <a:ext cx="3704095" cy="0"/>
          </a:xfrm>
          <a:prstGeom prst="line">
            <a:avLst/>
          </a:prstGeom>
          <a:ln w="22225">
            <a:solidFill>
              <a:schemeClr val="tx1">
                <a:lumMod val="85000"/>
                <a:lumOff val="15000"/>
              </a:schemeClr>
            </a:solidFill>
            <a:prstDash val="sysDot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98156" y="96112"/>
            <a:ext cx="11995688" cy="6661149"/>
          </a:xfrm>
          <a:prstGeom prst="rect">
            <a:avLst/>
          </a:prstGeom>
          <a:noFill/>
          <a:ln w="63500" cmpd="thickThin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27"/>
          <p:cNvSpPr>
            <a:spLocks/>
          </p:cNvSpPr>
          <p:nvPr/>
        </p:nvSpPr>
        <p:spPr bwMode="auto">
          <a:xfrm flipH="1">
            <a:off x="7146756" y="967119"/>
            <a:ext cx="743535" cy="300546"/>
          </a:xfrm>
          <a:custGeom>
            <a:avLst/>
            <a:gdLst>
              <a:gd name="T0" fmla="*/ 366 w 399"/>
              <a:gd name="T1" fmla="*/ 100 h 159"/>
              <a:gd name="T2" fmla="*/ 371 w 399"/>
              <a:gd name="T3" fmla="*/ 115 h 159"/>
              <a:gd name="T4" fmla="*/ 350 w 399"/>
              <a:gd name="T5" fmla="*/ 118 h 159"/>
              <a:gd name="T6" fmla="*/ 361 w 399"/>
              <a:gd name="T7" fmla="*/ 88 h 159"/>
              <a:gd name="T8" fmla="*/ 383 w 399"/>
              <a:gd name="T9" fmla="*/ 131 h 159"/>
              <a:gd name="T10" fmla="*/ 313 w 399"/>
              <a:gd name="T11" fmla="*/ 148 h 159"/>
              <a:gd name="T12" fmla="*/ 261 w 399"/>
              <a:gd name="T13" fmla="*/ 129 h 159"/>
              <a:gd name="T14" fmla="*/ 260 w 399"/>
              <a:gd name="T15" fmla="*/ 128 h 159"/>
              <a:gd name="T16" fmla="*/ 240 w 399"/>
              <a:gd name="T17" fmla="*/ 159 h 159"/>
              <a:gd name="T18" fmla="*/ 91 w 399"/>
              <a:gd name="T19" fmla="*/ 11 h 159"/>
              <a:gd name="T20" fmla="*/ 11 w 399"/>
              <a:gd name="T21" fmla="*/ 53 h 159"/>
              <a:gd name="T22" fmla="*/ 63 w 399"/>
              <a:gd name="T23" fmla="*/ 109 h 159"/>
              <a:gd name="T24" fmla="*/ 89 w 399"/>
              <a:gd name="T25" fmla="*/ 68 h 159"/>
              <a:gd name="T26" fmla="*/ 48 w 399"/>
              <a:gd name="T27" fmla="*/ 45 h 159"/>
              <a:gd name="T28" fmla="*/ 36 w 399"/>
              <a:gd name="T29" fmla="*/ 76 h 159"/>
              <a:gd name="T30" fmla="*/ 69 w 399"/>
              <a:gd name="T31" fmla="*/ 78 h 159"/>
              <a:gd name="T32" fmla="*/ 59 w 399"/>
              <a:gd name="T33" fmla="*/ 61 h 159"/>
              <a:gd name="T34" fmla="*/ 43 w 399"/>
              <a:gd name="T35" fmla="*/ 72 h 159"/>
              <a:gd name="T36" fmla="*/ 62 w 399"/>
              <a:gd name="T37" fmla="*/ 58 h 159"/>
              <a:gd name="T38" fmla="*/ 72 w 399"/>
              <a:gd name="T39" fmla="*/ 79 h 159"/>
              <a:gd name="T40" fmla="*/ 32 w 399"/>
              <a:gd name="T41" fmla="*/ 78 h 159"/>
              <a:gd name="T42" fmla="*/ 46 w 399"/>
              <a:gd name="T43" fmla="*/ 42 h 159"/>
              <a:gd name="T44" fmla="*/ 93 w 399"/>
              <a:gd name="T45" fmla="*/ 69 h 159"/>
              <a:gd name="T46" fmla="*/ 64 w 399"/>
              <a:gd name="T47" fmla="*/ 114 h 159"/>
              <a:gd name="T48" fmla="*/ 8 w 399"/>
              <a:gd name="T49" fmla="*/ 52 h 159"/>
              <a:gd name="T50" fmla="*/ 94 w 399"/>
              <a:gd name="T51" fmla="*/ 7 h 159"/>
              <a:gd name="T52" fmla="*/ 238 w 399"/>
              <a:gd name="T53" fmla="*/ 151 h 159"/>
              <a:gd name="T54" fmla="*/ 256 w 399"/>
              <a:gd name="T55" fmla="*/ 126 h 159"/>
              <a:gd name="T56" fmla="*/ 207 w 399"/>
              <a:gd name="T57" fmla="*/ 73 h 159"/>
              <a:gd name="T58" fmla="*/ 345 w 399"/>
              <a:gd name="T59" fmla="*/ 75 h 159"/>
              <a:gd name="T60" fmla="*/ 264 w 399"/>
              <a:gd name="T61" fmla="*/ 124 h 159"/>
              <a:gd name="T62" fmla="*/ 314 w 399"/>
              <a:gd name="T63" fmla="*/ 143 h 159"/>
              <a:gd name="T64" fmla="*/ 380 w 399"/>
              <a:gd name="T65" fmla="*/ 131 h 159"/>
              <a:gd name="T66" fmla="*/ 361 w 399"/>
              <a:gd name="T67" fmla="*/ 93 h 159"/>
              <a:gd name="T68" fmla="*/ 352 w 399"/>
              <a:gd name="T69" fmla="*/ 116 h 159"/>
              <a:gd name="T70" fmla="*/ 366 w 399"/>
              <a:gd name="T71" fmla="*/ 100 h 1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399" h="159">
                <a:moveTo>
                  <a:pt x="366" y="100"/>
                </a:moveTo>
                <a:cubicBezTo>
                  <a:pt x="371" y="101"/>
                  <a:pt x="374" y="109"/>
                  <a:pt x="371" y="115"/>
                </a:cubicBezTo>
                <a:cubicBezTo>
                  <a:pt x="366" y="122"/>
                  <a:pt x="356" y="123"/>
                  <a:pt x="350" y="118"/>
                </a:cubicBezTo>
                <a:cubicBezTo>
                  <a:pt x="337" y="109"/>
                  <a:pt x="343" y="89"/>
                  <a:pt x="361" y="88"/>
                </a:cubicBezTo>
                <a:cubicBezTo>
                  <a:pt x="382" y="87"/>
                  <a:pt x="399" y="110"/>
                  <a:pt x="383" y="131"/>
                </a:cubicBezTo>
                <a:cubicBezTo>
                  <a:pt x="368" y="152"/>
                  <a:pt x="337" y="152"/>
                  <a:pt x="313" y="148"/>
                </a:cubicBezTo>
                <a:cubicBezTo>
                  <a:pt x="296" y="144"/>
                  <a:pt x="277" y="138"/>
                  <a:pt x="261" y="129"/>
                </a:cubicBezTo>
                <a:cubicBezTo>
                  <a:pt x="260" y="128"/>
                  <a:pt x="260" y="128"/>
                  <a:pt x="260" y="128"/>
                </a:cubicBezTo>
                <a:cubicBezTo>
                  <a:pt x="252" y="138"/>
                  <a:pt x="246" y="148"/>
                  <a:pt x="240" y="159"/>
                </a:cubicBezTo>
                <a:cubicBezTo>
                  <a:pt x="193" y="134"/>
                  <a:pt x="166" y="28"/>
                  <a:pt x="91" y="11"/>
                </a:cubicBezTo>
                <a:cubicBezTo>
                  <a:pt x="61" y="4"/>
                  <a:pt x="20" y="17"/>
                  <a:pt x="11" y="53"/>
                </a:cubicBezTo>
                <a:cubicBezTo>
                  <a:pt x="5" y="82"/>
                  <a:pt x="31" y="115"/>
                  <a:pt x="63" y="109"/>
                </a:cubicBezTo>
                <a:cubicBezTo>
                  <a:pt x="80" y="106"/>
                  <a:pt x="93" y="86"/>
                  <a:pt x="89" y="68"/>
                </a:cubicBezTo>
                <a:cubicBezTo>
                  <a:pt x="86" y="50"/>
                  <a:pt x="65" y="37"/>
                  <a:pt x="48" y="45"/>
                </a:cubicBezTo>
                <a:cubicBezTo>
                  <a:pt x="35" y="50"/>
                  <a:pt x="31" y="65"/>
                  <a:pt x="36" y="76"/>
                </a:cubicBezTo>
                <a:cubicBezTo>
                  <a:pt x="42" y="88"/>
                  <a:pt x="64" y="91"/>
                  <a:pt x="69" y="78"/>
                </a:cubicBezTo>
                <a:cubicBezTo>
                  <a:pt x="73" y="67"/>
                  <a:pt x="63" y="61"/>
                  <a:pt x="59" y="61"/>
                </a:cubicBezTo>
                <a:cubicBezTo>
                  <a:pt x="52" y="60"/>
                  <a:pt x="44" y="64"/>
                  <a:pt x="43" y="72"/>
                </a:cubicBezTo>
                <a:cubicBezTo>
                  <a:pt x="42" y="61"/>
                  <a:pt x="54" y="56"/>
                  <a:pt x="62" y="58"/>
                </a:cubicBezTo>
                <a:cubicBezTo>
                  <a:pt x="69" y="60"/>
                  <a:pt x="76" y="68"/>
                  <a:pt x="72" y="79"/>
                </a:cubicBezTo>
                <a:cubicBezTo>
                  <a:pt x="66" y="96"/>
                  <a:pt x="39" y="94"/>
                  <a:pt x="32" y="78"/>
                </a:cubicBezTo>
                <a:cubicBezTo>
                  <a:pt x="26" y="65"/>
                  <a:pt x="33" y="48"/>
                  <a:pt x="46" y="42"/>
                </a:cubicBezTo>
                <a:cubicBezTo>
                  <a:pt x="67" y="33"/>
                  <a:pt x="89" y="48"/>
                  <a:pt x="93" y="69"/>
                </a:cubicBezTo>
                <a:cubicBezTo>
                  <a:pt x="97" y="89"/>
                  <a:pt x="84" y="110"/>
                  <a:pt x="64" y="114"/>
                </a:cubicBezTo>
                <a:cubicBezTo>
                  <a:pt x="28" y="121"/>
                  <a:pt x="0" y="85"/>
                  <a:pt x="8" y="52"/>
                </a:cubicBezTo>
                <a:cubicBezTo>
                  <a:pt x="18" y="14"/>
                  <a:pt x="60" y="0"/>
                  <a:pt x="94" y="7"/>
                </a:cubicBezTo>
                <a:cubicBezTo>
                  <a:pt x="166" y="24"/>
                  <a:pt x="192" y="118"/>
                  <a:pt x="238" y="151"/>
                </a:cubicBezTo>
                <a:cubicBezTo>
                  <a:pt x="242" y="143"/>
                  <a:pt x="249" y="134"/>
                  <a:pt x="256" y="126"/>
                </a:cubicBezTo>
                <a:cubicBezTo>
                  <a:pt x="234" y="113"/>
                  <a:pt x="213" y="96"/>
                  <a:pt x="207" y="73"/>
                </a:cubicBezTo>
                <a:cubicBezTo>
                  <a:pt x="240" y="78"/>
                  <a:pt x="306" y="67"/>
                  <a:pt x="345" y="75"/>
                </a:cubicBezTo>
                <a:cubicBezTo>
                  <a:pt x="313" y="74"/>
                  <a:pt x="283" y="103"/>
                  <a:pt x="264" y="124"/>
                </a:cubicBezTo>
                <a:cubicBezTo>
                  <a:pt x="280" y="133"/>
                  <a:pt x="297" y="140"/>
                  <a:pt x="314" y="143"/>
                </a:cubicBezTo>
                <a:cubicBezTo>
                  <a:pt x="335" y="147"/>
                  <a:pt x="365" y="148"/>
                  <a:pt x="380" y="131"/>
                </a:cubicBezTo>
                <a:cubicBezTo>
                  <a:pt x="395" y="113"/>
                  <a:pt x="380" y="92"/>
                  <a:pt x="361" y="93"/>
                </a:cubicBezTo>
                <a:cubicBezTo>
                  <a:pt x="348" y="94"/>
                  <a:pt x="344" y="110"/>
                  <a:pt x="352" y="116"/>
                </a:cubicBezTo>
                <a:cubicBezTo>
                  <a:pt x="363" y="123"/>
                  <a:pt x="376" y="111"/>
                  <a:pt x="366" y="100"/>
                </a:cubicBezTo>
                <a:close/>
              </a:path>
            </a:pathLst>
          </a:custGeom>
          <a:solidFill>
            <a:schemeClr val="tx1">
              <a:alpha val="7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1" name="Freeform 27"/>
          <p:cNvSpPr>
            <a:spLocks/>
          </p:cNvSpPr>
          <p:nvPr/>
        </p:nvSpPr>
        <p:spPr bwMode="auto">
          <a:xfrm>
            <a:off x="4257796" y="940520"/>
            <a:ext cx="743535" cy="300546"/>
          </a:xfrm>
          <a:custGeom>
            <a:avLst/>
            <a:gdLst>
              <a:gd name="T0" fmla="*/ 366 w 399"/>
              <a:gd name="T1" fmla="*/ 100 h 159"/>
              <a:gd name="T2" fmla="*/ 371 w 399"/>
              <a:gd name="T3" fmla="*/ 115 h 159"/>
              <a:gd name="T4" fmla="*/ 350 w 399"/>
              <a:gd name="T5" fmla="*/ 118 h 159"/>
              <a:gd name="T6" fmla="*/ 361 w 399"/>
              <a:gd name="T7" fmla="*/ 88 h 159"/>
              <a:gd name="T8" fmla="*/ 383 w 399"/>
              <a:gd name="T9" fmla="*/ 131 h 159"/>
              <a:gd name="T10" fmla="*/ 313 w 399"/>
              <a:gd name="T11" fmla="*/ 148 h 159"/>
              <a:gd name="T12" fmla="*/ 261 w 399"/>
              <a:gd name="T13" fmla="*/ 129 h 159"/>
              <a:gd name="T14" fmla="*/ 260 w 399"/>
              <a:gd name="T15" fmla="*/ 128 h 159"/>
              <a:gd name="T16" fmla="*/ 240 w 399"/>
              <a:gd name="T17" fmla="*/ 159 h 159"/>
              <a:gd name="T18" fmla="*/ 91 w 399"/>
              <a:gd name="T19" fmla="*/ 11 h 159"/>
              <a:gd name="T20" fmla="*/ 11 w 399"/>
              <a:gd name="T21" fmla="*/ 53 h 159"/>
              <a:gd name="T22" fmla="*/ 63 w 399"/>
              <a:gd name="T23" fmla="*/ 109 h 159"/>
              <a:gd name="T24" fmla="*/ 89 w 399"/>
              <a:gd name="T25" fmla="*/ 68 h 159"/>
              <a:gd name="T26" fmla="*/ 48 w 399"/>
              <a:gd name="T27" fmla="*/ 45 h 159"/>
              <a:gd name="T28" fmla="*/ 36 w 399"/>
              <a:gd name="T29" fmla="*/ 76 h 159"/>
              <a:gd name="T30" fmla="*/ 69 w 399"/>
              <a:gd name="T31" fmla="*/ 78 h 159"/>
              <a:gd name="T32" fmla="*/ 59 w 399"/>
              <a:gd name="T33" fmla="*/ 61 h 159"/>
              <a:gd name="T34" fmla="*/ 43 w 399"/>
              <a:gd name="T35" fmla="*/ 72 h 159"/>
              <a:gd name="T36" fmla="*/ 62 w 399"/>
              <a:gd name="T37" fmla="*/ 58 h 159"/>
              <a:gd name="T38" fmla="*/ 72 w 399"/>
              <a:gd name="T39" fmla="*/ 79 h 159"/>
              <a:gd name="T40" fmla="*/ 32 w 399"/>
              <a:gd name="T41" fmla="*/ 78 h 159"/>
              <a:gd name="T42" fmla="*/ 46 w 399"/>
              <a:gd name="T43" fmla="*/ 42 h 159"/>
              <a:gd name="T44" fmla="*/ 93 w 399"/>
              <a:gd name="T45" fmla="*/ 69 h 159"/>
              <a:gd name="T46" fmla="*/ 64 w 399"/>
              <a:gd name="T47" fmla="*/ 114 h 159"/>
              <a:gd name="T48" fmla="*/ 8 w 399"/>
              <a:gd name="T49" fmla="*/ 52 h 159"/>
              <a:gd name="T50" fmla="*/ 94 w 399"/>
              <a:gd name="T51" fmla="*/ 7 h 159"/>
              <a:gd name="T52" fmla="*/ 238 w 399"/>
              <a:gd name="T53" fmla="*/ 151 h 159"/>
              <a:gd name="T54" fmla="*/ 256 w 399"/>
              <a:gd name="T55" fmla="*/ 126 h 159"/>
              <a:gd name="T56" fmla="*/ 207 w 399"/>
              <a:gd name="T57" fmla="*/ 73 h 159"/>
              <a:gd name="T58" fmla="*/ 345 w 399"/>
              <a:gd name="T59" fmla="*/ 75 h 159"/>
              <a:gd name="T60" fmla="*/ 264 w 399"/>
              <a:gd name="T61" fmla="*/ 124 h 159"/>
              <a:gd name="T62" fmla="*/ 314 w 399"/>
              <a:gd name="T63" fmla="*/ 143 h 159"/>
              <a:gd name="T64" fmla="*/ 380 w 399"/>
              <a:gd name="T65" fmla="*/ 131 h 159"/>
              <a:gd name="T66" fmla="*/ 361 w 399"/>
              <a:gd name="T67" fmla="*/ 93 h 159"/>
              <a:gd name="T68" fmla="*/ 352 w 399"/>
              <a:gd name="T69" fmla="*/ 116 h 159"/>
              <a:gd name="T70" fmla="*/ 366 w 399"/>
              <a:gd name="T71" fmla="*/ 100 h 1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399" h="159">
                <a:moveTo>
                  <a:pt x="366" y="100"/>
                </a:moveTo>
                <a:cubicBezTo>
                  <a:pt x="371" y="101"/>
                  <a:pt x="374" y="109"/>
                  <a:pt x="371" y="115"/>
                </a:cubicBezTo>
                <a:cubicBezTo>
                  <a:pt x="366" y="122"/>
                  <a:pt x="356" y="123"/>
                  <a:pt x="350" y="118"/>
                </a:cubicBezTo>
                <a:cubicBezTo>
                  <a:pt x="337" y="109"/>
                  <a:pt x="343" y="89"/>
                  <a:pt x="361" y="88"/>
                </a:cubicBezTo>
                <a:cubicBezTo>
                  <a:pt x="382" y="87"/>
                  <a:pt x="399" y="110"/>
                  <a:pt x="383" y="131"/>
                </a:cubicBezTo>
                <a:cubicBezTo>
                  <a:pt x="368" y="152"/>
                  <a:pt x="337" y="152"/>
                  <a:pt x="313" y="148"/>
                </a:cubicBezTo>
                <a:cubicBezTo>
                  <a:pt x="296" y="144"/>
                  <a:pt x="277" y="138"/>
                  <a:pt x="261" y="129"/>
                </a:cubicBezTo>
                <a:cubicBezTo>
                  <a:pt x="260" y="128"/>
                  <a:pt x="260" y="128"/>
                  <a:pt x="260" y="128"/>
                </a:cubicBezTo>
                <a:cubicBezTo>
                  <a:pt x="252" y="138"/>
                  <a:pt x="246" y="148"/>
                  <a:pt x="240" y="159"/>
                </a:cubicBezTo>
                <a:cubicBezTo>
                  <a:pt x="193" y="134"/>
                  <a:pt x="166" y="28"/>
                  <a:pt x="91" y="11"/>
                </a:cubicBezTo>
                <a:cubicBezTo>
                  <a:pt x="61" y="4"/>
                  <a:pt x="20" y="17"/>
                  <a:pt x="11" y="53"/>
                </a:cubicBezTo>
                <a:cubicBezTo>
                  <a:pt x="5" y="82"/>
                  <a:pt x="31" y="115"/>
                  <a:pt x="63" y="109"/>
                </a:cubicBezTo>
                <a:cubicBezTo>
                  <a:pt x="80" y="106"/>
                  <a:pt x="93" y="86"/>
                  <a:pt x="89" y="68"/>
                </a:cubicBezTo>
                <a:cubicBezTo>
                  <a:pt x="86" y="50"/>
                  <a:pt x="65" y="37"/>
                  <a:pt x="48" y="45"/>
                </a:cubicBezTo>
                <a:cubicBezTo>
                  <a:pt x="35" y="50"/>
                  <a:pt x="31" y="65"/>
                  <a:pt x="36" y="76"/>
                </a:cubicBezTo>
                <a:cubicBezTo>
                  <a:pt x="42" y="88"/>
                  <a:pt x="64" y="91"/>
                  <a:pt x="69" y="78"/>
                </a:cubicBezTo>
                <a:cubicBezTo>
                  <a:pt x="73" y="67"/>
                  <a:pt x="63" y="61"/>
                  <a:pt x="59" y="61"/>
                </a:cubicBezTo>
                <a:cubicBezTo>
                  <a:pt x="52" y="60"/>
                  <a:pt x="44" y="64"/>
                  <a:pt x="43" y="72"/>
                </a:cubicBezTo>
                <a:cubicBezTo>
                  <a:pt x="42" y="61"/>
                  <a:pt x="54" y="56"/>
                  <a:pt x="62" y="58"/>
                </a:cubicBezTo>
                <a:cubicBezTo>
                  <a:pt x="69" y="60"/>
                  <a:pt x="76" y="68"/>
                  <a:pt x="72" y="79"/>
                </a:cubicBezTo>
                <a:cubicBezTo>
                  <a:pt x="66" y="96"/>
                  <a:pt x="39" y="94"/>
                  <a:pt x="32" y="78"/>
                </a:cubicBezTo>
                <a:cubicBezTo>
                  <a:pt x="26" y="65"/>
                  <a:pt x="33" y="48"/>
                  <a:pt x="46" y="42"/>
                </a:cubicBezTo>
                <a:cubicBezTo>
                  <a:pt x="67" y="33"/>
                  <a:pt x="89" y="48"/>
                  <a:pt x="93" y="69"/>
                </a:cubicBezTo>
                <a:cubicBezTo>
                  <a:pt x="97" y="89"/>
                  <a:pt x="84" y="110"/>
                  <a:pt x="64" y="114"/>
                </a:cubicBezTo>
                <a:cubicBezTo>
                  <a:pt x="28" y="121"/>
                  <a:pt x="0" y="85"/>
                  <a:pt x="8" y="52"/>
                </a:cubicBezTo>
                <a:cubicBezTo>
                  <a:pt x="18" y="14"/>
                  <a:pt x="60" y="0"/>
                  <a:pt x="94" y="7"/>
                </a:cubicBezTo>
                <a:cubicBezTo>
                  <a:pt x="166" y="24"/>
                  <a:pt x="192" y="118"/>
                  <a:pt x="238" y="151"/>
                </a:cubicBezTo>
                <a:cubicBezTo>
                  <a:pt x="242" y="143"/>
                  <a:pt x="249" y="134"/>
                  <a:pt x="256" y="126"/>
                </a:cubicBezTo>
                <a:cubicBezTo>
                  <a:pt x="234" y="113"/>
                  <a:pt x="213" y="96"/>
                  <a:pt x="207" y="73"/>
                </a:cubicBezTo>
                <a:cubicBezTo>
                  <a:pt x="240" y="78"/>
                  <a:pt x="306" y="67"/>
                  <a:pt x="345" y="75"/>
                </a:cubicBezTo>
                <a:cubicBezTo>
                  <a:pt x="313" y="74"/>
                  <a:pt x="283" y="103"/>
                  <a:pt x="264" y="124"/>
                </a:cubicBezTo>
                <a:cubicBezTo>
                  <a:pt x="280" y="133"/>
                  <a:pt x="297" y="140"/>
                  <a:pt x="314" y="143"/>
                </a:cubicBezTo>
                <a:cubicBezTo>
                  <a:pt x="335" y="147"/>
                  <a:pt x="365" y="148"/>
                  <a:pt x="380" y="131"/>
                </a:cubicBezTo>
                <a:cubicBezTo>
                  <a:pt x="395" y="113"/>
                  <a:pt x="380" y="92"/>
                  <a:pt x="361" y="93"/>
                </a:cubicBezTo>
                <a:cubicBezTo>
                  <a:pt x="348" y="94"/>
                  <a:pt x="344" y="110"/>
                  <a:pt x="352" y="116"/>
                </a:cubicBezTo>
                <a:cubicBezTo>
                  <a:pt x="363" y="123"/>
                  <a:pt x="376" y="111"/>
                  <a:pt x="366" y="100"/>
                </a:cubicBezTo>
                <a:close/>
              </a:path>
            </a:pathLst>
          </a:custGeom>
          <a:solidFill>
            <a:schemeClr val="tx1">
              <a:alpha val="7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38" name="组合 37"/>
          <p:cNvGrpSpPr/>
          <p:nvPr/>
        </p:nvGrpSpPr>
        <p:grpSpPr>
          <a:xfrm>
            <a:off x="5086298" y="1191992"/>
            <a:ext cx="1975492" cy="49074"/>
            <a:chOff x="5108253" y="1177442"/>
            <a:chExt cx="1975492" cy="49074"/>
          </a:xfrm>
        </p:grpSpPr>
        <p:cxnSp>
          <p:nvCxnSpPr>
            <p:cNvPr id="33" name="直接连接符 32"/>
            <p:cNvCxnSpPr/>
            <p:nvPr/>
          </p:nvCxnSpPr>
          <p:spPr>
            <a:xfrm>
              <a:off x="5108253" y="1226516"/>
              <a:ext cx="1975491" cy="0"/>
            </a:xfrm>
            <a:prstGeom prst="line">
              <a:avLst/>
            </a:prstGeom>
            <a:ln w="22225" cmpd="sng">
              <a:solidFill>
                <a:schemeClr val="tx1">
                  <a:lumMod val="75000"/>
                  <a:lumOff val="25000"/>
                  <a:alpha val="83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/>
            <p:cNvCxnSpPr/>
            <p:nvPr/>
          </p:nvCxnSpPr>
          <p:spPr>
            <a:xfrm>
              <a:off x="5108254" y="1177442"/>
              <a:ext cx="1975491" cy="0"/>
            </a:xfrm>
            <a:prstGeom prst="line">
              <a:avLst/>
            </a:prstGeom>
            <a:ln w="28575" cmpd="sng">
              <a:solidFill>
                <a:schemeClr val="tx1">
                  <a:lumMod val="75000"/>
                  <a:lumOff val="25000"/>
                  <a:alpha val="83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文本框 48"/>
          <p:cNvSpPr txBox="1"/>
          <p:nvPr/>
        </p:nvSpPr>
        <p:spPr>
          <a:xfrm>
            <a:off x="5228210" y="819230"/>
            <a:ext cx="17355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latin typeface="+mn-ea"/>
              </a:rPr>
              <a:t>Your company</a:t>
            </a:r>
          </a:p>
        </p:txBody>
      </p:sp>
      <p:grpSp>
        <p:nvGrpSpPr>
          <p:cNvPr id="48" name="组合 47"/>
          <p:cNvGrpSpPr/>
          <p:nvPr/>
        </p:nvGrpSpPr>
        <p:grpSpPr>
          <a:xfrm>
            <a:off x="5065729" y="5498131"/>
            <a:ext cx="2016626" cy="278698"/>
            <a:chOff x="7150100" y="4803775"/>
            <a:chExt cx="2317750" cy="668338"/>
          </a:xfrm>
        </p:grpSpPr>
        <p:sp>
          <p:nvSpPr>
            <p:cNvPr id="43" name="Freeform 31"/>
            <p:cNvSpPr>
              <a:spLocks/>
            </p:cNvSpPr>
            <p:nvPr/>
          </p:nvSpPr>
          <p:spPr bwMode="auto">
            <a:xfrm>
              <a:off x="8074025" y="4803775"/>
              <a:ext cx="466725" cy="533400"/>
            </a:xfrm>
            <a:custGeom>
              <a:avLst/>
              <a:gdLst>
                <a:gd name="T0" fmla="*/ 60 w 124"/>
                <a:gd name="T1" fmla="*/ 95 h 140"/>
                <a:gd name="T2" fmla="*/ 41 w 124"/>
                <a:gd name="T3" fmla="*/ 42 h 140"/>
                <a:gd name="T4" fmla="*/ 84 w 124"/>
                <a:gd name="T5" fmla="*/ 42 h 140"/>
                <a:gd name="T6" fmla="*/ 65 w 124"/>
                <a:gd name="T7" fmla="*/ 95 h 140"/>
                <a:gd name="T8" fmla="*/ 124 w 124"/>
                <a:gd name="T9" fmla="*/ 140 h 140"/>
                <a:gd name="T10" fmla="*/ 62 w 124"/>
                <a:gd name="T11" fmla="*/ 98 h 140"/>
                <a:gd name="T12" fmla="*/ 0 w 124"/>
                <a:gd name="T13" fmla="*/ 140 h 140"/>
                <a:gd name="T14" fmla="*/ 60 w 124"/>
                <a:gd name="T15" fmla="*/ 95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40">
                  <a:moveTo>
                    <a:pt x="60" y="95"/>
                  </a:moveTo>
                  <a:cubicBezTo>
                    <a:pt x="49" y="80"/>
                    <a:pt x="40" y="61"/>
                    <a:pt x="41" y="42"/>
                  </a:cubicBezTo>
                  <a:cubicBezTo>
                    <a:pt x="44" y="0"/>
                    <a:pt x="81" y="0"/>
                    <a:pt x="84" y="42"/>
                  </a:cubicBezTo>
                  <a:cubicBezTo>
                    <a:pt x="85" y="61"/>
                    <a:pt x="76" y="80"/>
                    <a:pt x="65" y="95"/>
                  </a:cubicBezTo>
                  <a:cubicBezTo>
                    <a:pt x="80" y="114"/>
                    <a:pt x="100" y="135"/>
                    <a:pt x="124" y="140"/>
                  </a:cubicBezTo>
                  <a:cubicBezTo>
                    <a:pt x="102" y="139"/>
                    <a:pt x="77" y="117"/>
                    <a:pt x="62" y="98"/>
                  </a:cubicBezTo>
                  <a:cubicBezTo>
                    <a:pt x="48" y="117"/>
                    <a:pt x="23" y="139"/>
                    <a:pt x="0" y="140"/>
                  </a:cubicBezTo>
                  <a:cubicBezTo>
                    <a:pt x="24" y="135"/>
                    <a:pt x="45" y="114"/>
                    <a:pt x="60" y="95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32"/>
            <p:cNvSpPr>
              <a:spLocks/>
            </p:cNvSpPr>
            <p:nvPr/>
          </p:nvSpPr>
          <p:spPr bwMode="auto">
            <a:xfrm>
              <a:off x="8702675" y="5368925"/>
              <a:ext cx="765175" cy="22225"/>
            </a:xfrm>
            <a:custGeom>
              <a:avLst/>
              <a:gdLst>
                <a:gd name="T0" fmla="*/ 101 w 203"/>
                <a:gd name="T1" fmla="*/ 6 h 6"/>
                <a:gd name="T2" fmla="*/ 0 w 203"/>
                <a:gd name="T3" fmla="*/ 3 h 6"/>
                <a:gd name="T4" fmla="*/ 101 w 203"/>
                <a:gd name="T5" fmla="*/ 0 h 6"/>
                <a:gd name="T6" fmla="*/ 203 w 203"/>
                <a:gd name="T7" fmla="*/ 4 h 6"/>
                <a:gd name="T8" fmla="*/ 101 w 203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">
                  <a:moveTo>
                    <a:pt x="101" y="6"/>
                  </a:moveTo>
                  <a:cubicBezTo>
                    <a:pt x="68" y="6"/>
                    <a:pt x="34" y="6"/>
                    <a:pt x="0" y="3"/>
                  </a:cubicBezTo>
                  <a:cubicBezTo>
                    <a:pt x="35" y="0"/>
                    <a:pt x="68" y="0"/>
                    <a:pt x="101" y="0"/>
                  </a:cubicBezTo>
                  <a:cubicBezTo>
                    <a:pt x="134" y="0"/>
                    <a:pt x="168" y="1"/>
                    <a:pt x="203" y="4"/>
                  </a:cubicBezTo>
                  <a:cubicBezTo>
                    <a:pt x="166" y="6"/>
                    <a:pt x="101" y="6"/>
                    <a:pt x="101" y="6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33"/>
            <p:cNvSpPr>
              <a:spLocks/>
            </p:cNvSpPr>
            <p:nvPr/>
          </p:nvSpPr>
          <p:spPr bwMode="auto">
            <a:xfrm>
              <a:off x="7150100" y="5368925"/>
              <a:ext cx="765175" cy="22225"/>
            </a:xfrm>
            <a:custGeom>
              <a:avLst/>
              <a:gdLst>
                <a:gd name="T0" fmla="*/ 102 w 203"/>
                <a:gd name="T1" fmla="*/ 6 h 6"/>
                <a:gd name="T2" fmla="*/ 203 w 203"/>
                <a:gd name="T3" fmla="*/ 3 h 6"/>
                <a:gd name="T4" fmla="*/ 102 w 203"/>
                <a:gd name="T5" fmla="*/ 0 h 6"/>
                <a:gd name="T6" fmla="*/ 0 w 203"/>
                <a:gd name="T7" fmla="*/ 4 h 6"/>
                <a:gd name="T8" fmla="*/ 102 w 203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">
                  <a:moveTo>
                    <a:pt x="102" y="6"/>
                  </a:moveTo>
                  <a:cubicBezTo>
                    <a:pt x="135" y="6"/>
                    <a:pt x="169" y="6"/>
                    <a:pt x="203" y="3"/>
                  </a:cubicBezTo>
                  <a:cubicBezTo>
                    <a:pt x="168" y="0"/>
                    <a:pt x="135" y="0"/>
                    <a:pt x="102" y="0"/>
                  </a:cubicBezTo>
                  <a:cubicBezTo>
                    <a:pt x="68" y="0"/>
                    <a:pt x="35" y="1"/>
                    <a:pt x="0" y="4"/>
                  </a:cubicBezTo>
                  <a:cubicBezTo>
                    <a:pt x="36" y="6"/>
                    <a:pt x="102" y="6"/>
                    <a:pt x="102" y="6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34"/>
            <p:cNvSpPr>
              <a:spLocks/>
            </p:cNvSpPr>
            <p:nvPr/>
          </p:nvSpPr>
          <p:spPr bwMode="auto">
            <a:xfrm>
              <a:off x="7862888" y="5092700"/>
              <a:ext cx="893763" cy="379413"/>
            </a:xfrm>
            <a:custGeom>
              <a:avLst/>
              <a:gdLst>
                <a:gd name="T0" fmla="*/ 118 w 237"/>
                <a:gd name="T1" fmla="*/ 61 h 99"/>
                <a:gd name="T2" fmla="*/ 160 w 237"/>
                <a:gd name="T3" fmla="*/ 86 h 99"/>
                <a:gd name="T4" fmla="*/ 226 w 237"/>
                <a:gd name="T5" fmla="*/ 28 h 99"/>
                <a:gd name="T6" fmla="*/ 178 w 237"/>
                <a:gd name="T7" fmla="*/ 10 h 99"/>
                <a:gd name="T8" fmla="*/ 184 w 237"/>
                <a:gd name="T9" fmla="*/ 64 h 99"/>
                <a:gd name="T10" fmla="*/ 213 w 237"/>
                <a:gd name="T11" fmla="*/ 52 h 99"/>
                <a:gd name="T12" fmla="*/ 199 w 237"/>
                <a:gd name="T13" fmla="*/ 29 h 99"/>
                <a:gd name="T14" fmla="*/ 183 w 237"/>
                <a:gd name="T15" fmla="*/ 44 h 99"/>
                <a:gd name="T16" fmla="*/ 193 w 237"/>
                <a:gd name="T17" fmla="*/ 32 h 99"/>
                <a:gd name="T18" fmla="*/ 210 w 237"/>
                <a:gd name="T19" fmla="*/ 51 h 99"/>
                <a:gd name="T20" fmla="*/ 185 w 237"/>
                <a:gd name="T21" fmla="*/ 61 h 99"/>
                <a:gd name="T22" fmla="*/ 180 w 237"/>
                <a:gd name="T23" fmla="*/ 13 h 99"/>
                <a:gd name="T24" fmla="*/ 224 w 237"/>
                <a:gd name="T25" fmla="*/ 33 h 99"/>
                <a:gd name="T26" fmla="*/ 162 w 237"/>
                <a:gd name="T27" fmla="*/ 84 h 99"/>
                <a:gd name="T28" fmla="*/ 119 w 237"/>
                <a:gd name="T29" fmla="*/ 54 h 99"/>
                <a:gd name="T30" fmla="*/ 74 w 237"/>
                <a:gd name="T31" fmla="*/ 84 h 99"/>
                <a:gd name="T32" fmla="*/ 13 w 237"/>
                <a:gd name="T33" fmla="*/ 33 h 99"/>
                <a:gd name="T34" fmla="*/ 57 w 237"/>
                <a:gd name="T35" fmla="*/ 13 h 99"/>
                <a:gd name="T36" fmla="*/ 52 w 237"/>
                <a:gd name="T37" fmla="*/ 61 h 99"/>
                <a:gd name="T38" fmla="*/ 27 w 237"/>
                <a:gd name="T39" fmla="*/ 51 h 99"/>
                <a:gd name="T40" fmla="*/ 44 w 237"/>
                <a:gd name="T41" fmla="*/ 32 h 99"/>
                <a:gd name="T42" fmla="*/ 54 w 237"/>
                <a:gd name="T43" fmla="*/ 44 h 99"/>
                <a:gd name="T44" fmla="*/ 37 w 237"/>
                <a:gd name="T45" fmla="*/ 29 h 99"/>
                <a:gd name="T46" fmla="*/ 24 w 237"/>
                <a:gd name="T47" fmla="*/ 52 h 99"/>
                <a:gd name="T48" fmla="*/ 53 w 237"/>
                <a:gd name="T49" fmla="*/ 64 h 99"/>
                <a:gd name="T50" fmla="*/ 59 w 237"/>
                <a:gd name="T51" fmla="*/ 10 h 99"/>
                <a:gd name="T52" fmla="*/ 11 w 237"/>
                <a:gd name="T53" fmla="*/ 28 h 99"/>
                <a:gd name="T54" fmla="*/ 76 w 237"/>
                <a:gd name="T55" fmla="*/ 86 h 99"/>
                <a:gd name="T56" fmla="*/ 118 w 237"/>
                <a:gd name="T57" fmla="*/ 61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37" h="99">
                  <a:moveTo>
                    <a:pt x="118" y="61"/>
                  </a:moveTo>
                  <a:cubicBezTo>
                    <a:pt x="129" y="73"/>
                    <a:pt x="144" y="82"/>
                    <a:pt x="160" y="86"/>
                  </a:cubicBezTo>
                  <a:cubicBezTo>
                    <a:pt x="216" y="99"/>
                    <a:pt x="237" y="56"/>
                    <a:pt x="226" y="28"/>
                  </a:cubicBezTo>
                  <a:cubicBezTo>
                    <a:pt x="219" y="8"/>
                    <a:pt x="196" y="0"/>
                    <a:pt x="178" y="10"/>
                  </a:cubicBezTo>
                  <a:cubicBezTo>
                    <a:pt x="157" y="22"/>
                    <a:pt x="160" y="56"/>
                    <a:pt x="184" y="64"/>
                  </a:cubicBezTo>
                  <a:cubicBezTo>
                    <a:pt x="194" y="68"/>
                    <a:pt x="208" y="65"/>
                    <a:pt x="213" y="52"/>
                  </a:cubicBezTo>
                  <a:cubicBezTo>
                    <a:pt x="216" y="42"/>
                    <a:pt x="209" y="31"/>
                    <a:pt x="199" y="29"/>
                  </a:cubicBezTo>
                  <a:cubicBezTo>
                    <a:pt x="190" y="27"/>
                    <a:pt x="181" y="34"/>
                    <a:pt x="183" y="44"/>
                  </a:cubicBezTo>
                  <a:cubicBezTo>
                    <a:pt x="183" y="41"/>
                    <a:pt x="185" y="33"/>
                    <a:pt x="193" y="32"/>
                  </a:cubicBezTo>
                  <a:cubicBezTo>
                    <a:pt x="204" y="30"/>
                    <a:pt x="213" y="42"/>
                    <a:pt x="210" y="51"/>
                  </a:cubicBezTo>
                  <a:cubicBezTo>
                    <a:pt x="207" y="63"/>
                    <a:pt x="194" y="64"/>
                    <a:pt x="185" y="61"/>
                  </a:cubicBezTo>
                  <a:cubicBezTo>
                    <a:pt x="164" y="53"/>
                    <a:pt x="161" y="24"/>
                    <a:pt x="180" y="13"/>
                  </a:cubicBezTo>
                  <a:cubicBezTo>
                    <a:pt x="197" y="3"/>
                    <a:pt x="219" y="13"/>
                    <a:pt x="224" y="33"/>
                  </a:cubicBezTo>
                  <a:cubicBezTo>
                    <a:pt x="231" y="59"/>
                    <a:pt x="212" y="96"/>
                    <a:pt x="162" y="84"/>
                  </a:cubicBezTo>
                  <a:cubicBezTo>
                    <a:pt x="146" y="80"/>
                    <a:pt x="127" y="69"/>
                    <a:pt x="119" y="54"/>
                  </a:cubicBezTo>
                  <a:cubicBezTo>
                    <a:pt x="109" y="69"/>
                    <a:pt x="92" y="80"/>
                    <a:pt x="74" y="84"/>
                  </a:cubicBezTo>
                  <a:cubicBezTo>
                    <a:pt x="25" y="96"/>
                    <a:pt x="6" y="59"/>
                    <a:pt x="13" y="33"/>
                  </a:cubicBezTo>
                  <a:cubicBezTo>
                    <a:pt x="18" y="13"/>
                    <a:pt x="40" y="3"/>
                    <a:pt x="57" y="13"/>
                  </a:cubicBezTo>
                  <a:cubicBezTo>
                    <a:pt x="75" y="24"/>
                    <a:pt x="73" y="53"/>
                    <a:pt x="52" y="61"/>
                  </a:cubicBezTo>
                  <a:cubicBezTo>
                    <a:pt x="43" y="64"/>
                    <a:pt x="30" y="63"/>
                    <a:pt x="27" y="51"/>
                  </a:cubicBezTo>
                  <a:cubicBezTo>
                    <a:pt x="24" y="42"/>
                    <a:pt x="33" y="30"/>
                    <a:pt x="44" y="32"/>
                  </a:cubicBezTo>
                  <a:cubicBezTo>
                    <a:pt x="52" y="33"/>
                    <a:pt x="54" y="41"/>
                    <a:pt x="54" y="44"/>
                  </a:cubicBezTo>
                  <a:cubicBezTo>
                    <a:pt x="56" y="34"/>
                    <a:pt x="47" y="27"/>
                    <a:pt x="37" y="29"/>
                  </a:cubicBezTo>
                  <a:cubicBezTo>
                    <a:pt x="28" y="31"/>
                    <a:pt x="21" y="42"/>
                    <a:pt x="24" y="52"/>
                  </a:cubicBezTo>
                  <a:cubicBezTo>
                    <a:pt x="29" y="65"/>
                    <a:pt x="43" y="68"/>
                    <a:pt x="53" y="64"/>
                  </a:cubicBezTo>
                  <a:cubicBezTo>
                    <a:pt x="77" y="56"/>
                    <a:pt x="80" y="22"/>
                    <a:pt x="59" y="10"/>
                  </a:cubicBezTo>
                  <a:cubicBezTo>
                    <a:pt x="41" y="0"/>
                    <a:pt x="18" y="8"/>
                    <a:pt x="11" y="28"/>
                  </a:cubicBezTo>
                  <a:cubicBezTo>
                    <a:pt x="0" y="56"/>
                    <a:pt x="21" y="99"/>
                    <a:pt x="76" y="86"/>
                  </a:cubicBezTo>
                  <a:cubicBezTo>
                    <a:pt x="92" y="82"/>
                    <a:pt x="108" y="73"/>
                    <a:pt x="118" y="61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9840657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98156" y="96112"/>
            <a:ext cx="11995688" cy="6661149"/>
          </a:xfrm>
          <a:prstGeom prst="rect">
            <a:avLst/>
          </a:prstGeom>
          <a:noFill/>
          <a:ln w="63500" cmpd="thickThin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" name="直接连接符 13"/>
          <p:cNvCxnSpPr/>
          <p:nvPr/>
        </p:nvCxnSpPr>
        <p:spPr>
          <a:xfrm>
            <a:off x="3414792" y="879060"/>
            <a:ext cx="1" cy="5099879"/>
          </a:xfrm>
          <a:prstGeom prst="line">
            <a:avLst/>
          </a:prstGeom>
          <a:ln w="22225">
            <a:solidFill>
              <a:schemeClr val="tx1">
                <a:lumMod val="85000"/>
                <a:lumOff val="15000"/>
              </a:schemeClr>
            </a:solidFill>
            <a:prstDash val="sysDot"/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组合 20"/>
          <p:cNvGrpSpPr/>
          <p:nvPr/>
        </p:nvGrpSpPr>
        <p:grpSpPr>
          <a:xfrm>
            <a:off x="384874" y="5499678"/>
            <a:ext cx="2729837" cy="67813"/>
            <a:chOff x="5108253" y="1177442"/>
            <a:chExt cx="1975492" cy="49074"/>
          </a:xfrm>
        </p:grpSpPr>
        <p:cxnSp>
          <p:nvCxnSpPr>
            <p:cNvPr id="22" name="直接连接符 21"/>
            <p:cNvCxnSpPr/>
            <p:nvPr/>
          </p:nvCxnSpPr>
          <p:spPr>
            <a:xfrm>
              <a:off x="5108253" y="1226516"/>
              <a:ext cx="1975491" cy="0"/>
            </a:xfrm>
            <a:prstGeom prst="line">
              <a:avLst/>
            </a:prstGeom>
            <a:ln w="22225" cmpd="sng">
              <a:solidFill>
                <a:schemeClr val="tx1">
                  <a:lumMod val="75000"/>
                  <a:lumOff val="25000"/>
                  <a:alpha val="83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>
              <a:off x="5108254" y="1177442"/>
              <a:ext cx="1975491" cy="0"/>
            </a:xfrm>
            <a:prstGeom prst="line">
              <a:avLst/>
            </a:prstGeom>
            <a:ln w="28575" cmpd="sng">
              <a:solidFill>
                <a:schemeClr val="tx1">
                  <a:lumMod val="75000"/>
                  <a:lumOff val="25000"/>
                  <a:alpha val="83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组合 23"/>
          <p:cNvGrpSpPr/>
          <p:nvPr/>
        </p:nvGrpSpPr>
        <p:grpSpPr>
          <a:xfrm>
            <a:off x="384874" y="2552981"/>
            <a:ext cx="2729837" cy="278698"/>
            <a:chOff x="7150100" y="4803775"/>
            <a:chExt cx="2317750" cy="668338"/>
          </a:xfrm>
        </p:grpSpPr>
        <p:sp>
          <p:nvSpPr>
            <p:cNvPr id="25" name="Freeform 31"/>
            <p:cNvSpPr>
              <a:spLocks/>
            </p:cNvSpPr>
            <p:nvPr/>
          </p:nvSpPr>
          <p:spPr bwMode="auto">
            <a:xfrm>
              <a:off x="8074025" y="4803775"/>
              <a:ext cx="466725" cy="533400"/>
            </a:xfrm>
            <a:custGeom>
              <a:avLst/>
              <a:gdLst>
                <a:gd name="T0" fmla="*/ 60 w 124"/>
                <a:gd name="T1" fmla="*/ 95 h 140"/>
                <a:gd name="T2" fmla="*/ 41 w 124"/>
                <a:gd name="T3" fmla="*/ 42 h 140"/>
                <a:gd name="T4" fmla="*/ 84 w 124"/>
                <a:gd name="T5" fmla="*/ 42 h 140"/>
                <a:gd name="T6" fmla="*/ 65 w 124"/>
                <a:gd name="T7" fmla="*/ 95 h 140"/>
                <a:gd name="T8" fmla="*/ 124 w 124"/>
                <a:gd name="T9" fmla="*/ 140 h 140"/>
                <a:gd name="T10" fmla="*/ 62 w 124"/>
                <a:gd name="T11" fmla="*/ 98 h 140"/>
                <a:gd name="T12" fmla="*/ 0 w 124"/>
                <a:gd name="T13" fmla="*/ 140 h 140"/>
                <a:gd name="T14" fmla="*/ 60 w 124"/>
                <a:gd name="T15" fmla="*/ 95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40">
                  <a:moveTo>
                    <a:pt x="60" y="95"/>
                  </a:moveTo>
                  <a:cubicBezTo>
                    <a:pt x="49" y="80"/>
                    <a:pt x="40" y="61"/>
                    <a:pt x="41" y="42"/>
                  </a:cubicBezTo>
                  <a:cubicBezTo>
                    <a:pt x="44" y="0"/>
                    <a:pt x="81" y="0"/>
                    <a:pt x="84" y="42"/>
                  </a:cubicBezTo>
                  <a:cubicBezTo>
                    <a:pt x="85" y="61"/>
                    <a:pt x="76" y="80"/>
                    <a:pt x="65" y="95"/>
                  </a:cubicBezTo>
                  <a:cubicBezTo>
                    <a:pt x="80" y="114"/>
                    <a:pt x="100" y="135"/>
                    <a:pt x="124" y="140"/>
                  </a:cubicBezTo>
                  <a:cubicBezTo>
                    <a:pt x="102" y="139"/>
                    <a:pt x="77" y="117"/>
                    <a:pt x="62" y="98"/>
                  </a:cubicBezTo>
                  <a:cubicBezTo>
                    <a:pt x="48" y="117"/>
                    <a:pt x="23" y="139"/>
                    <a:pt x="0" y="140"/>
                  </a:cubicBezTo>
                  <a:cubicBezTo>
                    <a:pt x="24" y="135"/>
                    <a:pt x="45" y="114"/>
                    <a:pt x="60" y="95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32"/>
            <p:cNvSpPr>
              <a:spLocks/>
            </p:cNvSpPr>
            <p:nvPr/>
          </p:nvSpPr>
          <p:spPr bwMode="auto">
            <a:xfrm>
              <a:off x="8702675" y="5368925"/>
              <a:ext cx="765175" cy="22225"/>
            </a:xfrm>
            <a:custGeom>
              <a:avLst/>
              <a:gdLst>
                <a:gd name="T0" fmla="*/ 101 w 203"/>
                <a:gd name="T1" fmla="*/ 6 h 6"/>
                <a:gd name="T2" fmla="*/ 0 w 203"/>
                <a:gd name="T3" fmla="*/ 3 h 6"/>
                <a:gd name="T4" fmla="*/ 101 w 203"/>
                <a:gd name="T5" fmla="*/ 0 h 6"/>
                <a:gd name="T6" fmla="*/ 203 w 203"/>
                <a:gd name="T7" fmla="*/ 4 h 6"/>
                <a:gd name="T8" fmla="*/ 101 w 203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">
                  <a:moveTo>
                    <a:pt x="101" y="6"/>
                  </a:moveTo>
                  <a:cubicBezTo>
                    <a:pt x="68" y="6"/>
                    <a:pt x="34" y="6"/>
                    <a:pt x="0" y="3"/>
                  </a:cubicBezTo>
                  <a:cubicBezTo>
                    <a:pt x="35" y="0"/>
                    <a:pt x="68" y="0"/>
                    <a:pt x="101" y="0"/>
                  </a:cubicBezTo>
                  <a:cubicBezTo>
                    <a:pt x="134" y="0"/>
                    <a:pt x="168" y="1"/>
                    <a:pt x="203" y="4"/>
                  </a:cubicBezTo>
                  <a:cubicBezTo>
                    <a:pt x="166" y="6"/>
                    <a:pt x="101" y="6"/>
                    <a:pt x="101" y="6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33"/>
            <p:cNvSpPr>
              <a:spLocks/>
            </p:cNvSpPr>
            <p:nvPr/>
          </p:nvSpPr>
          <p:spPr bwMode="auto">
            <a:xfrm>
              <a:off x="7150100" y="5368925"/>
              <a:ext cx="765175" cy="22225"/>
            </a:xfrm>
            <a:custGeom>
              <a:avLst/>
              <a:gdLst>
                <a:gd name="T0" fmla="*/ 102 w 203"/>
                <a:gd name="T1" fmla="*/ 6 h 6"/>
                <a:gd name="T2" fmla="*/ 203 w 203"/>
                <a:gd name="T3" fmla="*/ 3 h 6"/>
                <a:gd name="T4" fmla="*/ 102 w 203"/>
                <a:gd name="T5" fmla="*/ 0 h 6"/>
                <a:gd name="T6" fmla="*/ 0 w 203"/>
                <a:gd name="T7" fmla="*/ 4 h 6"/>
                <a:gd name="T8" fmla="*/ 102 w 203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">
                  <a:moveTo>
                    <a:pt x="102" y="6"/>
                  </a:moveTo>
                  <a:cubicBezTo>
                    <a:pt x="135" y="6"/>
                    <a:pt x="169" y="6"/>
                    <a:pt x="203" y="3"/>
                  </a:cubicBezTo>
                  <a:cubicBezTo>
                    <a:pt x="168" y="0"/>
                    <a:pt x="135" y="0"/>
                    <a:pt x="102" y="0"/>
                  </a:cubicBezTo>
                  <a:cubicBezTo>
                    <a:pt x="68" y="0"/>
                    <a:pt x="35" y="1"/>
                    <a:pt x="0" y="4"/>
                  </a:cubicBezTo>
                  <a:cubicBezTo>
                    <a:pt x="36" y="6"/>
                    <a:pt x="102" y="6"/>
                    <a:pt x="102" y="6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34"/>
            <p:cNvSpPr>
              <a:spLocks/>
            </p:cNvSpPr>
            <p:nvPr/>
          </p:nvSpPr>
          <p:spPr bwMode="auto">
            <a:xfrm>
              <a:off x="7862888" y="5092700"/>
              <a:ext cx="893763" cy="379413"/>
            </a:xfrm>
            <a:custGeom>
              <a:avLst/>
              <a:gdLst>
                <a:gd name="T0" fmla="*/ 118 w 237"/>
                <a:gd name="T1" fmla="*/ 61 h 99"/>
                <a:gd name="T2" fmla="*/ 160 w 237"/>
                <a:gd name="T3" fmla="*/ 86 h 99"/>
                <a:gd name="T4" fmla="*/ 226 w 237"/>
                <a:gd name="T5" fmla="*/ 28 h 99"/>
                <a:gd name="T6" fmla="*/ 178 w 237"/>
                <a:gd name="T7" fmla="*/ 10 h 99"/>
                <a:gd name="T8" fmla="*/ 184 w 237"/>
                <a:gd name="T9" fmla="*/ 64 h 99"/>
                <a:gd name="T10" fmla="*/ 213 w 237"/>
                <a:gd name="T11" fmla="*/ 52 h 99"/>
                <a:gd name="T12" fmla="*/ 199 w 237"/>
                <a:gd name="T13" fmla="*/ 29 h 99"/>
                <a:gd name="T14" fmla="*/ 183 w 237"/>
                <a:gd name="T15" fmla="*/ 44 h 99"/>
                <a:gd name="T16" fmla="*/ 193 w 237"/>
                <a:gd name="T17" fmla="*/ 32 h 99"/>
                <a:gd name="T18" fmla="*/ 210 w 237"/>
                <a:gd name="T19" fmla="*/ 51 h 99"/>
                <a:gd name="T20" fmla="*/ 185 w 237"/>
                <a:gd name="T21" fmla="*/ 61 h 99"/>
                <a:gd name="T22" fmla="*/ 180 w 237"/>
                <a:gd name="T23" fmla="*/ 13 h 99"/>
                <a:gd name="T24" fmla="*/ 224 w 237"/>
                <a:gd name="T25" fmla="*/ 33 h 99"/>
                <a:gd name="T26" fmla="*/ 162 w 237"/>
                <a:gd name="T27" fmla="*/ 84 h 99"/>
                <a:gd name="T28" fmla="*/ 119 w 237"/>
                <a:gd name="T29" fmla="*/ 54 h 99"/>
                <a:gd name="T30" fmla="*/ 74 w 237"/>
                <a:gd name="T31" fmla="*/ 84 h 99"/>
                <a:gd name="T32" fmla="*/ 13 w 237"/>
                <a:gd name="T33" fmla="*/ 33 h 99"/>
                <a:gd name="T34" fmla="*/ 57 w 237"/>
                <a:gd name="T35" fmla="*/ 13 h 99"/>
                <a:gd name="T36" fmla="*/ 52 w 237"/>
                <a:gd name="T37" fmla="*/ 61 h 99"/>
                <a:gd name="T38" fmla="*/ 27 w 237"/>
                <a:gd name="T39" fmla="*/ 51 h 99"/>
                <a:gd name="T40" fmla="*/ 44 w 237"/>
                <a:gd name="T41" fmla="*/ 32 h 99"/>
                <a:gd name="T42" fmla="*/ 54 w 237"/>
                <a:gd name="T43" fmla="*/ 44 h 99"/>
                <a:gd name="T44" fmla="*/ 37 w 237"/>
                <a:gd name="T45" fmla="*/ 29 h 99"/>
                <a:gd name="T46" fmla="*/ 24 w 237"/>
                <a:gd name="T47" fmla="*/ 52 h 99"/>
                <a:gd name="T48" fmla="*/ 53 w 237"/>
                <a:gd name="T49" fmla="*/ 64 h 99"/>
                <a:gd name="T50" fmla="*/ 59 w 237"/>
                <a:gd name="T51" fmla="*/ 10 h 99"/>
                <a:gd name="T52" fmla="*/ 11 w 237"/>
                <a:gd name="T53" fmla="*/ 28 h 99"/>
                <a:gd name="T54" fmla="*/ 76 w 237"/>
                <a:gd name="T55" fmla="*/ 86 h 99"/>
                <a:gd name="T56" fmla="*/ 118 w 237"/>
                <a:gd name="T57" fmla="*/ 61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37" h="99">
                  <a:moveTo>
                    <a:pt x="118" y="61"/>
                  </a:moveTo>
                  <a:cubicBezTo>
                    <a:pt x="129" y="73"/>
                    <a:pt x="144" y="82"/>
                    <a:pt x="160" y="86"/>
                  </a:cubicBezTo>
                  <a:cubicBezTo>
                    <a:pt x="216" y="99"/>
                    <a:pt x="237" y="56"/>
                    <a:pt x="226" y="28"/>
                  </a:cubicBezTo>
                  <a:cubicBezTo>
                    <a:pt x="219" y="8"/>
                    <a:pt x="196" y="0"/>
                    <a:pt x="178" y="10"/>
                  </a:cubicBezTo>
                  <a:cubicBezTo>
                    <a:pt x="157" y="22"/>
                    <a:pt x="160" y="56"/>
                    <a:pt x="184" y="64"/>
                  </a:cubicBezTo>
                  <a:cubicBezTo>
                    <a:pt x="194" y="68"/>
                    <a:pt x="208" y="65"/>
                    <a:pt x="213" y="52"/>
                  </a:cubicBezTo>
                  <a:cubicBezTo>
                    <a:pt x="216" y="42"/>
                    <a:pt x="209" y="31"/>
                    <a:pt x="199" y="29"/>
                  </a:cubicBezTo>
                  <a:cubicBezTo>
                    <a:pt x="190" y="27"/>
                    <a:pt x="181" y="34"/>
                    <a:pt x="183" y="44"/>
                  </a:cubicBezTo>
                  <a:cubicBezTo>
                    <a:pt x="183" y="41"/>
                    <a:pt x="185" y="33"/>
                    <a:pt x="193" y="32"/>
                  </a:cubicBezTo>
                  <a:cubicBezTo>
                    <a:pt x="204" y="30"/>
                    <a:pt x="213" y="42"/>
                    <a:pt x="210" y="51"/>
                  </a:cubicBezTo>
                  <a:cubicBezTo>
                    <a:pt x="207" y="63"/>
                    <a:pt x="194" y="64"/>
                    <a:pt x="185" y="61"/>
                  </a:cubicBezTo>
                  <a:cubicBezTo>
                    <a:pt x="164" y="53"/>
                    <a:pt x="161" y="24"/>
                    <a:pt x="180" y="13"/>
                  </a:cubicBezTo>
                  <a:cubicBezTo>
                    <a:pt x="197" y="3"/>
                    <a:pt x="219" y="13"/>
                    <a:pt x="224" y="33"/>
                  </a:cubicBezTo>
                  <a:cubicBezTo>
                    <a:pt x="231" y="59"/>
                    <a:pt x="212" y="96"/>
                    <a:pt x="162" y="84"/>
                  </a:cubicBezTo>
                  <a:cubicBezTo>
                    <a:pt x="146" y="80"/>
                    <a:pt x="127" y="69"/>
                    <a:pt x="119" y="54"/>
                  </a:cubicBezTo>
                  <a:cubicBezTo>
                    <a:pt x="109" y="69"/>
                    <a:pt x="92" y="80"/>
                    <a:pt x="74" y="84"/>
                  </a:cubicBezTo>
                  <a:cubicBezTo>
                    <a:pt x="25" y="96"/>
                    <a:pt x="6" y="59"/>
                    <a:pt x="13" y="33"/>
                  </a:cubicBezTo>
                  <a:cubicBezTo>
                    <a:pt x="18" y="13"/>
                    <a:pt x="40" y="3"/>
                    <a:pt x="57" y="13"/>
                  </a:cubicBezTo>
                  <a:cubicBezTo>
                    <a:pt x="75" y="24"/>
                    <a:pt x="73" y="53"/>
                    <a:pt x="52" y="61"/>
                  </a:cubicBezTo>
                  <a:cubicBezTo>
                    <a:pt x="43" y="64"/>
                    <a:pt x="30" y="63"/>
                    <a:pt x="27" y="51"/>
                  </a:cubicBezTo>
                  <a:cubicBezTo>
                    <a:pt x="24" y="42"/>
                    <a:pt x="33" y="30"/>
                    <a:pt x="44" y="32"/>
                  </a:cubicBezTo>
                  <a:cubicBezTo>
                    <a:pt x="52" y="33"/>
                    <a:pt x="54" y="41"/>
                    <a:pt x="54" y="44"/>
                  </a:cubicBezTo>
                  <a:cubicBezTo>
                    <a:pt x="56" y="34"/>
                    <a:pt x="47" y="27"/>
                    <a:pt x="37" y="29"/>
                  </a:cubicBezTo>
                  <a:cubicBezTo>
                    <a:pt x="28" y="31"/>
                    <a:pt x="21" y="42"/>
                    <a:pt x="24" y="52"/>
                  </a:cubicBezTo>
                  <a:cubicBezTo>
                    <a:pt x="29" y="65"/>
                    <a:pt x="43" y="68"/>
                    <a:pt x="53" y="64"/>
                  </a:cubicBezTo>
                  <a:cubicBezTo>
                    <a:pt x="77" y="56"/>
                    <a:pt x="80" y="22"/>
                    <a:pt x="59" y="10"/>
                  </a:cubicBezTo>
                  <a:cubicBezTo>
                    <a:pt x="41" y="0"/>
                    <a:pt x="18" y="8"/>
                    <a:pt x="11" y="28"/>
                  </a:cubicBezTo>
                  <a:cubicBezTo>
                    <a:pt x="0" y="56"/>
                    <a:pt x="21" y="99"/>
                    <a:pt x="76" y="86"/>
                  </a:cubicBezTo>
                  <a:cubicBezTo>
                    <a:pt x="92" y="82"/>
                    <a:pt x="108" y="73"/>
                    <a:pt x="118" y="61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9" name="文本框 28"/>
          <p:cNvSpPr txBox="1"/>
          <p:nvPr/>
        </p:nvSpPr>
        <p:spPr>
          <a:xfrm>
            <a:off x="835484" y="3151352"/>
            <a:ext cx="2084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ko-KR" dirty="0" err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join.jsp</a:t>
            </a:r>
            <a:endParaRPr lang="en-US" altLang="ko-KR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8" name="直接连接符 37"/>
          <p:cNvCxnSpPr/>
          <p:nvPr/>
        </p:nvCxnSpPr>
        <p:spPr>
          <a:xfrm>
            <a:off x="9322714" y="1381680"/>
            <a:ext cx="0" cy="4029051"/>
          </a:xfrm>
          <a:prstGeom prst="line">
            <a:avLst/>
          </a:prstGeom>
          <a:ln w="6350">
            <a:solidFill>
              <a:schemeClr val="bg2">
                <a:lumMod val="75000"/>
                <a:alpha val="8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28">
            <a:extLst>
              <a:ext uri="{FF2B5EF4-FFF2-40B4-BE49-F238E27FC236}">
                <a16:creationId xmlns:a16="http://schemas.microsoft.com/office/drawing/2014/main" id="{312C208F-D523-B6B4-B51F-F9C9D944EB2B}"/>
              </a:ext>
            </a:extLst>
          </p:cNvPr>
          <p:cNvSpPr txBox="1"/>
          <p:nvPr/>
        </p:nvSpPr>
        <p:spPr>
          <a:xfrm>
            <a:off x="358316" y="3151352"/>
            <a:ext cx="817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코드 </a:t>
            </a:r>
            <a:r>
              <a:rPr lang="en-US" altLang="ko-KR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endParaRPr lang="zh-CN" altLang="en-US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B7B150C-916B-04CC-8BE6-CE1125107664}"/>
              </a:ext>
            </a:extLst>
          </p:cNvPr>
          <p:cNvSpPr txBox="1"/>
          <p:nvPr/>
        </p:nvSpPr>
        <p:spPr>
          <a:xfrm>
            <a:off x="3614619" y="226137"/>
            <a:ext cx="12527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&lt;</a:t>
            </a:r>
            <a:r>
              <a:rPr lang="en-US" altLang="ko-KR" sz="1600" dirty="0" err="1"/>
              <a:t>Join.jsp</a:t>
            </a:r>
            <a:r>
              <a:rPr lang="en-US" altLang="ko-KR" sz="1600" dirty="0"/>
              <a:t>&gt;</a:t>
            </a:r>
            <a:r>
              <a:rPr lang="ko-KR" altLang="en-US" sz="1600" dirty="0"/>
              <a:t>↓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6248A52-A672-78C2-FFCF-7DCC8B41E9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0924" y="1201651"/>
            <a:ext cx="5877745" cy="1867161"/>
          </a:xfrm>
          <a:prstGeom prst="rect">
            <a:avLst/>
          </a:prstGeom>
        </p:spPr>
      </p:pic>
      <p:sp>
        <p:nvSpPr>
          <p:cNvPr id="7" name="文本框 28">
            <a:extLst>
              <a:ext uri="{FF2B5EF4-FFF2-40B4-BE49-F238E27FC236}">
                <a16:creationId xmlns:a16="http://schemas.microsoft.com/office/drawing/2014/main" id="{2923213D-2596-E7BB-98C6-9241BB2B9A53}"/>
              </a:ext>
            </a:extLst>
          </p:cNvPr>
          <p:cNvSpPr txBox="1"/>
          <p:nvPr/>
        </p:nvSpPr>
        <p:spPr>
          <a:xfrm>
            <a:off x="837389" y="3520684"/>
            <a:ext cx="2084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ko-KR" dirty="0" err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UserValidator</a:t>
            </a:r>
            <a:endParaRPr lang="en-US" altLang="ko-KR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D0EEC8-605D-1DEC-EF0A-6264B1283DF6}"/>
              </a:ext>
            </a:extLst>
          </p:cNvPr>
          <p:cNvSpPr txBox="1"/>
          <p:nvPr/>
        </p:nvSpPr>
        <p:spPr>
          <a:xfrm>
            <a:off x="3614619" y="3106257"/>
            <a:ext cx="21203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&lt;</a:t>
            </a:r>
            <a:r>
              <a:rPr lang="en-US" altLang="ko-KR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ko-KR" sz="1600" dirty="0" err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UserValidator</a:t>
            </a:r>
            <a:r>
              <a:rPr lang="en-US" altLang="ko-KR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ko-KR" sz="1600" dirty="0"/>
              <a:t>&gt;</a:t>
            </a:r>
            <a:r>
              <a:rPr lang="ko-KR" altLang="en-US" sz="1600" dirty="0"/>
              <a:t>↓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4881585-097A-7EF0-5654-B01ECFDF59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4376" y="3435527"/>
            <a:ext cx="5835519" cy="1608488"/>
          </a:xfrm>
          <a:prstGeom prst="rect">
            <a:avLst/>
          </a:prstGeom>
        </p:spPr>
      </p:pic>
      <p:sp>
        <p:nvSpPr>
          <p:cNvPr id="9" name="타원 8">
            <a:extLst>
              <a:ext uri="{FF2B5EF4-FFF2-40B4-BE49-F238E27FC236}">
                <a16:creationId xmlns:a16="http://schemas.microsoft.com/office/drawing/2014/main" id="{E1B5051A-8C5B-3162-48A5-70B290C71026}"/>
              </a:ext>
            </a:extLst>
          </p:cNvPr>
          <p:cNvSpPr/>
          <p:nvPr/>
        </p:nvSpPr>
        <p:spPr>
          <a:xfrm>
            <a:off x="3832441" y="4174351"/>
            <a:ext cx="5273093" cy="60299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A75AA7-27A3-246D-ED6E-A8432F68432C}"/>
              </a:ext>
            </a:extLst>
          </p:cNvPr>
          <p:cNvSpPr txBox="1"/>
          <p:nvPr/>
        </p:nvSpPr>
        <p:spPr>
          <a:xfrm>
            <a:off x="3598972" y="5091139"/>
            <a:ext cx="32991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&lt;</a:t>
            </a:r>
            <a:r>
              <a:rPr lang="en-US" altLang="ko-KR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ko-KR" sz="1600" dirty="0" err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error_message.properties</a:t>
            </a:r>
            <a:r>
              <a:rPr lang="en-US" altLang="ko-KR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ko-KR" sz="1600" dirty="0"/>
              <a:t>&gt;</a:t>
            </a:r>
            <a:r>
              <a:rPr lang="ko-KR" altLang="en-US" sz="1600" dirty="0"/>
              <a:t>↓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F9636B1C-D91E-1AE8-1A83-06B81D1308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7425" y="5429693"/>
            <a:ext cx="5236775" cy="266737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63E3F3A6-61F1-2D85-B8DE-BC48D951D5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40924" y="564691"/>
            <a:ext cx="7887801" cy="628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4904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98156" y="96112"/>
            <a:ext cx="11995688" cy="6661149"/>
          </a:xfrm>
          <a:prstGeom prst="rect">
            <a:avLst/>
          </a:prstGeom>
          <a:noFill/>
          <a:ln w="63500" cmpd="thickThin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" name="直接连接符 13"/>
          <p:cNvCxnSpPr/>
          <p:nvPr/>
        </p:nvCxnSpPr>
        <p:spPr>
          <a:xfrm>
            <a:off x="3414792" y="879060"/>
            <a:ext cx="1" cy="5099879"/>
          </a:xfrm>
          <a:prstGeom prst="line">
            <a:avLst/>
          </a:prstGeom>
          <a:ln w="22225">
            <a:solidFill>
              <a:schemeClr val="tx1">
                <a:lumMod val="85000"/>
                <a:lumOff val="15000"/>
              </a:schemeClr>
            </a:solidFill>
            <a:prstDash val="sysDot"/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组合 20"/>
          <p:cNvGrpSpPr/>
          <p:nvPr/>
        </p:nvGrpSpPr>
        <p:grpSpPr>
          <a:xfrm>
            <a:off x="384874" y="5499678"/>
            <a:ext cx="2729837" cy="67813"/>
            <a:chOff x="5108253" y="1177442"/>
            <a:chExt cx="1975492" cy="49074"/>
          </a:xfrm>
        </p:grpSpPr>
        <p:cxnSp>
          <p:nvCxnSpPr>
            <p:cNvPr id="22" name="直接连接符 21"/>
            <p:cNvCxnSpPr/>
            <p:nvPr/>
          </p:nvCxnSpPr>
          <p:spPr>
            <a:xfrm>
              <a:off x="5108253" y="1226516"/>
              <a:ext cx="1975491" cy="0"/>
            </a:xfrm>
            <a:prstGeom prst="line">
              <a:avLst/>
            </a:prstGeom>
            <a:ln w="22225" cmpd="sng">
              <a:solidFill>
                <a:schemeClr val="tx1">
                  <a:lumMod val="75000"/>
                  <a:lumOff val="25000"/>
                  <a:alpha val="83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>
              <a:off x="5108254" y="1177442"/>
              <a:ext cx="1975491" cy="0"/>
            </a:xfrm>
            <a:prstGeom prst="line">
              <a:avLst/>
            </a:prstGeom>
            <a:ln w="28575" cmpd="sng">
              <a:solidFill>
                <a:schemeClr val="tx1">
                  <a:lumMod val="75000"/>
                  <a:lumOff val="25000"/>
                  <a:alpha val="83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组合 23"/>
          <p:cNvGrpSpPr/>
          <p:nvPr/>
        </p:nvGrpSpPr>
        <p:grpSpPr>
          <a:xfrm>
            <a:off x="384874" y="2552981"/>
            <a:ext cx="2729837" cy="278698"/>
            <a:chOff x="7150100" y="4803775"/>
            <a:chExt cx="2317750" cy="668338"/>
          </a:xfrm>
        </p:grpSpPr>
        <p:sp>
          <p:nvSpPr>
            <p:cNvPr id="25" name="Freeform 31"/>
            <p:cNvSpPr>
              <a:spLocks/>
            </p:cNvSpPr>
            <p:nvPr/>
          </p:nvSpPr>
          <p:spPr bwMode="auto">
            <a:xfrm>
              <a:off x="8074025" y="4803775"/>
              <a:ext cx="466725" cy="533400"/>
            </a:xfrm>
            <a:custGeom>
              <a:avLst/>
              <a:gdLst>
                <a:gd name="T0" fmla="*/ 60 w 124"/>
                <a:gd name="T1" fmla="*/ 95 h 140"/>
                <a:gd name="T2" fmla="*/ 41 w 124"/>
                <a:gd name="T3" fmla="*/ 42 h 140"/>
                <a:gd name="T4" fmla="*/ 84 w 124"/>
                <a:gd name="T5" fmla="*/ 42 h 140"/>
                <a:gd name="T6" fmla="*/ 65 w 124"/>
                <a:gd name="T7" fmla="*/ 95 h 140"/>
                <a:gd name="T8" fmla="*/ 124 w 124"/>
                <a:gd name="T9" fmla="*/ 140 h 140"/>
                <a:gd name="T10" fmla="*/ 62 w 124"/>
                <a:gd name="T11" fmla="*/ 98 h 140"/>
                <a:gd name="T12" fmla="*/ 0 w 124"/>
                <a:gd name="T13" fmla="*/ 140 h 140"/>
                <a:gd name="T14" fmla="*/ 60 w 124"/>
                <a:gd name="T15" fmla="*/ 95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40">
                  <a:moveTo>
                    <a:pt x="60" y="95"/>
                  </a:moveTo>
                  <a:cubicBezTo>
                    <a:pt x="49" y="80"/>
                    <a:pt x="40" y="61"/>
                    <a:pt x="41" y="42"/>
                  </a:cubicBezTo>
                  <a:cubicBezTo>
                    <a:pt x="44" y="0"/>
                    <a:pt x="81" y="0"/>
                    <a:pt x="84" y="42"/>
                  </a:cubicBezTo>
                  <a:cubicBezTo>
                    <a:pt x="85" y="61"/>
                    <a:pt x="76" y="80"/>
                    <a:pt x="65" y="95"/>
                  </a:cubicBezTo>
                  <a:cubicBezTo>
                    <a:pt x="80" y="114"/>
                    <a:pt x="100" y="135"/>
                    <a:pt x="124" y="140"/>
                  </a:cubicBezTo>
                  <a:cubicBezTo>
                    <a:pt x="102" y="139"/>
                    <a:pt x="77" y="117"/>
                    <a:pt x="62" y="98"/>
                  </a:cubicBezTo>
                  <a:cubicBezTo>
                    <a:pt x="48" y="117"/>
                    <a:pt x="23" y="139"/>
                    <a:pt x="0" y="140"/>
                  </a:cubicBezTo>
                  <a:cubicBezTo>
                    <a:pt x="24" y="135"/>
                    <a:pt x="45" y="114"/>
                    <a:pt x="60" y="95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32"/>
            <p:cNvSpPr>
              <a:spLocks/>
            </p:cNvSpPr>
            <p:nvPr/>
          </p:nvSpPr>
          <p:spPr bwMode="auto">
            <a:xfrm>
              <a:off x="8702675" y="5368925"/>
              <a:ext cx="765175" cy="22225"/>
            </a:xfrm>
            <a:custGeom>
              <a:avLst/>
              <a:gdLst>
                <a:gd name="T0" fmla="*/ 101 w 203"/>
                <a:gd name="T1" fmla="*/ 6 h 6"/>
                <a:gd name="T2" fmla="*/ 0 w 203"/>
                <a:gd name="T3" fmla="*/ 3 h 6"/>
                <a:gd name="T4" fmla="*/ 101 w 203"/>
                <a:gd name="T5" fmla="*/ 0 h 6"/>
                <a:gd name="T6" fmla="*/ 203 w 203"/>
                <a:gd name="T7" fmla="*/ 4 h 6"/>
                <a:gd name="T8" fmla="*/ 101 w 203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">
                  <a:moveTo>
                    <a:pt x="101" y="6"/>
                  </a:moveTo>
                  <a:cubicBezTo>
                    <a:pt x="68" y="6"/>
                    <a:pt x="34" y="6"/>
                    <a:pt x="0" y="3"/>
                  </a:cubicBezTo>
                  <a:cubicBezTo>
                    <a:pt x="35" y="0"/>
                    <a:pt x="68" y="0"/>
                    <a:pt x="101" y="0"/>
                  </a:cubicBezTo>
                  <a:cubicBezTo>
                    <a:pt x="134" y="0"/>
                    <a:pt x="168" y="1"/>
                    <a:pt x="203" y="4"/>
                  </a:cubicBezTo>
                  <a:cubicBezTo>
                    <a:pt x="166" y="6"/>
                    <a:pt x="101" y="6"/>
                    <a:pt x="101" y="6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33"/>
            <p:cNvSpPr>
              <a:spLocks/>
            </p:cNvSpPr>
            <p:nvPr/>
          </p:nvSpPr>
          <p:spPr bwMode="auto">
            <a:xfrm>
              <a:off x="7150100" y="5368925"/>
              <a:ext cx="765175" cy="22225"/>
            </a:xfrm>
            <a:custGeom>
              <a:avLst/>
              <a:gdLst>
                <a:gd name="T0" fmla="*/ 102 w 203"/>
                <a:gd name="T1" fmla="*/ 6 h 6"/>
                <a:gd name="T2" fmla="*/ 203 w 203"/>
                <a:gd name="T3" fmla="*/ 3 h 6"/>
                <a:gd name="T4" fmla="*/ 102 w 203"/>
                <a:gd name="T5" fmla="*/ 0 h 6"/>
                <a:gd name="T6" fmla="*/ 0 w 203"/>
                <a:gd name="T7" fmla="*/ 4 h 6"/>
                <a:gd name="T8" fmla="*/ 102 w 203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">
                  <a:moveTo>
                    <a:pt x="102" y="6"/>
                  </a:moveTo>
                  <a:cubicBezTo>
                    <a:pt x="135" y="6"/>
                    <a:pt x="169" y="6"/>
                    <a:pt x="203" y="3"/>
                  </a:cubicBezTo>
                  <a:cubicBezTo>
                    <a:pt x="168" y="0"/>
                    <a:pt x="135" y="0"/>
                    <a:pt x="102" y="0"/>
                  </a:cubicBezTo>
                  <a:cubicBezTo>
                    <a:pt x="68" y="0"/>
                    <a:pt x="35" y="1"/>
                    <a:pt x="0" y="4"/>
                  </a:cubicBezTo>
                  <a:cubicBezTo>
                    <a:pt x="36" y="6"/>
                    <a:pt x="102" y="6"/>
                    <a:pt x="102" y="6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34"/>
            <p:cNvSpPr>
              <a:spLocks/>
            </p:cNvSpPr>
            <p:nvPr/>
          </p:nvSpPr>
          <p:spPr bwMode="auto">
            <a:xfrm>
              <a:off x="7862888" y="5092700"/>
              <a:ext cx="893763" cy="379413"/>
            </a:xfrm>
            <a:custGeom>
              <a:avLst/>
              <a:gdLst>
                <a:gd name="T0" fmla="*/ 118 w 237"/>
                <a:gd name="T1" fmla="*/ 61 h 99"/>
                <a:gd name="T2" fmla="*/ 160 w 237"/>
                <a:gd name="T3" fmla="*/ 86 h 99"/>
                <a:gd name="T4" fmla="*/ 226 w 237"/>
                <a:gd name="T5" fmla="*/ 28 h 99"/>
                <a:gd name="T6" fmla="*/ 178 w 237"/>
                <a:gd name="T7" fmla="*/ 10 h 99"/>
                <a:gd name="T8" fmla="*/ 184 w 237"/>
                <a:gd name="T9" fmla="*/ 64 h 99"/>
                <a:gd name="T10" fmla="*/ 213 w 237"/>
                <a:gd name="T11" fmla="*/ 52 h 99"/>
                <a:gd name="T12" fmla="*/ 199 w 237"/>
                <a:gd name="T13" fmla="*/ 29 h 99"/>
                <a:gd name="T14" fmla="*/ 183 w 237"/>
                <a:gd name="T15" fmla="*/ 44 h 99"/>
                <a:gd name="T16" fmla="*/ 193 w 237"/>
                <a:gd name="T17" fmla="*/ 32 h 99"/>
                <a:gd name="T18" fmla="*/ 210 w 237"/>
                <a:gd name="T19" fmla="*/ 51 h 99"/>
                <a:gd name="T20" fmla="*/ 185 w 237"/>
                <a:gd name="T21" fmla="*/ 61 h 99"/>
                <a:gd name="T22" fmla="*/ 180 w 237"/>
                <a:gd name="T23" fmla="*/ 13 h 99"/>
                <a:gd name="T24" fmla="*/ 224 w 237"/>
                <a:gd name="T25" fmla="*/ 33 h 99"/>
                <a:gd name="T26" fmla="*/ 162 w 237"/>
                <a:gd name="T27" fmla="*/ 84 h 99"/>
                <a:gd name="T28" fmla="*/ 119 w 237"/>
                <a:gd name="T29" fmla="*/ 54 h 99"/>
                <a:gd name="T30" fmla="*/ 74 w 237"/>
                <a:gd name="T31" fmla="*/ 84 h 99"/>
                <a:gd name="T32" fmla="*/ 13 w 237"/>
                <a:gd name="T33" fmla="*/ 33 h 99"/>
                <a:gd name="T34" fmla="*/ 57 w 237"/>
                <a:gd name="T35" fmla="*/ 13 h 99"/>
                <a:gd name="T36" fmla="*/ 52 w 237"/>
                <a:gd name="T37" fmla="*/ 61 h 99"/>
                <a:gd name="T38" fmla="*/ 27 w 237"/>
                <a:gd name="T39" fmla="*/ 51 h 99"/>
                <a:gd name="T40" fmla="*/ 44 w 237"/>
                <a:gd name="T41" fmla="*/ 32 h 99"/>
                <a:gd name="T42" fmla="*/ 54 w 237"/>
                <a:gd name="T43" fmla="*/ 44 h 99"/>
                <a:gd name="T44" fmla="*/ 37 w 237"/>
                <a:gd name="T45" fmla="*/ 29 h 99"/>
                <a:gd name="T46" fmla="*/ 24 w 237"/>
                <a:gd name="T47" fmla="*/ 52 h 99"/>
                <a:gd name="T48" fmla="*/ 53 w 237"/>
                <a:gd name="T49" fmla="*/ 64 h 99"/>
                <a:gd name="T50" fmla="*/ 59 w 237"/>
                <a:gd name="T51" fmla="*/ 10 h 99"/>
                <a:gd name="T52" fmla="*/ 11 w 237"/>
                <a:gd name="T53" fmla="*/ 28 h 99"/>
                <a:gd name="T54" fmla="*/ 76 w 237"/>
                <a:gd name="T55" fmla="*/ 86 h 99"/>
                <a:gd name="T56" fmla="*/ 118 w 237"/>
                <a:gd name="T57" fmla="*/ 61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37" h="99">
                  <a:moveTo>
                    <a:pt x="118" y="61"/>
                  </a:moveTo>
                  <a:cubicBezTo>
                    <a:pt x="129" y="73"/>
                    <a:pt x="144" y="82"/>
                    <a:pt x="160" y="86"/>
                  </a:cubicBezTo>
                  <a:cubicBezTo>
                    <a:pt x="216" y="99"/>
                    <a:pt x="237" y="56"/>
                    <a:pt x="226" y="28"/>
                  </a:cubicBezTo>
                  <a:cubicBezTo>
                    <a:pt x="219" y="8"/>
                    <a:pt x="196" y="0"/>
                    <a:pt x="178" y="10"/>
                  </a:cubicBezTo>
                  <a:cubicBezTo>
                    <a:pt x="157" y="22"/>
                    <a:pt x="160" y="56"/>
                    <a:pt x="184" y="64"/>
                  </a:cubicBezTo>
                  <a:cubicBezTo>
                    <a:pt x="194" y="68"/>
                    <a:pt x="208" y="65"/>
                    <a:pt x="213" y="52"/>
                  </a:cubicBezTo>
                  <a:cubicBezTo>
                    <a:pt x="216" y="42"/>
                    <a:pt x="209" y="31"/>
                    <a:pt x="199" y="29"/>
                  </a:cubicBezTo>
                  <a:cubicBezTo>
                    <a:pt x="190" y="27"/>
                    <a:pt x="181" y="34"/>
                    <a:pt x="183" y="44"/>
                  </a:cubicBezTo>
                  <a:cubicBezTo>
                    <a:pt x="183" y="41"/>
                    <a:pt x="185" y="33"/>
                    <a:pt x="193" y="32"/>
                  </a:cubicBezTo>
                  <a:cubicBezTo>
                    <a:pt x="204" y="30"/>
                    <a:pt x="213" y="42"/>
                    <a:pt x="210" y="51"/>
                  </a:cubicBezTo>
                  <a:cubicBezTo>
                    <a:pt x="207" y="63"/>
                    <a:pt x="194" y="64"/>
                    <a:pt x="185" y="61"/>
                  </a:cubicBezTo>
                  <a:cubicBezTo>
                    <a:pt x="164" y="53"/>
                    <a:pt x="161" y="24"/>
                    <a:pt x="180" y="13"/>
                  </a:cubicBezTo>
                  <a:cubicBezTo>
                    <a:pt x="197" y="3"/>
                    <a:pt x="219" y="13"/>
                    <a:pt x="224" y="33"/>
                  </a:cubicBezTo>
                  <a:cubicBezTo>
                    <a:pt x="231" y="59"/>
                    <a:pt x="212" y="96"/>
                    <a:pt x="162" y="84"/>
                  </a:cubicBezTo>
                  <a:cubicBezTo>
                    <a:pt x="146" y="80"/>
                    <a:pt x="127" y="69"/>
                    <a:pt x="119" y="54"/>
                  </a:cubicBezTo>
                  <a:cubicBezTo>
                    <a:pt x="109" y="69"/>
                    <a:pt x="92" y="80"/>
                    <a:pt x="74" y="84"/>
                  </a:cubicBezTo>
                  <a:cubicBezTo>
                    <a:pt x="25" y="96"/>
                    <a:pt x="6" y="59"/>
                    <a:pt x="13" y="33"/>
                  </a:cubicBezTo>
                  <a:cubicBezTo>
                    <a:pt x="18" y="13"/>
                    <a:pt x="40" y="3"/>
                    <a:pt x="57" y="13"/>
                  </a:cubicBezTo>
                  <a:cubicBezTo>
                    <a:pt x="75" y="24"/>
                    <a:pt x="73" y="53"/>
                    <a:pt x="52" y="61"/>
                  </a:cubicBezTo>
                  <a:cubicBezTo>
                    <a:pt x="43" y="64"/>
                    <a:pt x="30" y="63"/>
                    <a:pt x="27" y="51"/>
                  </a:cubicBezTo>
                  <a:cubicBezTo>
                    <a:pt x="24" y="42"/>
                    <a:pt x="33" y="30"/>
                    <a:pt x="44" y="32"/>
                  </a:cubicBezTo>
                  <a:cubicBezTo>
                    <a:pt x="52" y="33"/>
                    <a:pt x="54" y="41"/>
                    <a:pt x="54" y="44"/>
                  </a:cubicBezTo>
                  <a:cubicBezTo>
                    <a:pt x="56" y="34"/>
                    <a:pt x="47" y="27"/>
                    <a:pt x="37" y="29"/>
                  </a:cubicBezTo>
                  <a:cubicBezTo>
                    <a:pt x="28" y="31"/>
                    <a:pt x="21" y="42"/>
                    <a:pt x="24" y="52"/>
                  </a:cubicBezTo>
                  <a:cubicBezTo>
                    <a:pt x="29" y="65"/>
                    <a:pt x="43" y="68"/>
                    <a:pt x="53" y="64"/>
                  </a:cubicBezTo>
                  <a:cubicBezTo>
                    <a:pt x="77" y="56"/>
                    <a:pt x="80" y="22"/>
                    <a:pt x="59" y="10"/>
                  </a:cubicBezTo>
                  <a:cubicBezTo>
                    <a:pt x="41" y="0"/>
                    <a:pt x="18" y="8"/>
                    <a:pt x="11" y="28"/>
                  </a:cubicBezTo>
                  <a:cubicBezTo>
                    <a:pt x="0" y="56"/>
                    <a:pt x="21" y="99"/>
                    <a:pt x="76" y="86"/>
                  </a:cubicBezTo>
                  <a:cubicBezTo>
                    <a:pt x="92" y="82"/>
                    <a:pt x="108" y="73"/>
                    <a:pt x="118" y="61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9" name="文本框 28"/>
          <p:cNvSpPr txBox="1"/>
          <p:nvPr/>
        </p:nvSpPr>
        <p:spPr>
          <a:xfrm>
            <a:off x="1030464" y="3151352"/>
            <a:ext cx="20842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err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topMenu.jsp</a:t>
            </a:r>
            <a:endParaRPr lang="zh-CN" altLang="en-US" sz="16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28">
            <a:extLst>
              <a:ext uri="{FF2B5EF4-FFF2-40B4-BE49-F238E27FC236}">
                <a16:creationId xmlns:a16="http://schemas.microsoft.com/office/drawing/2014/main" id="{312C208F-D523-B6B4-B51F-F9C9D944EB2B}"/>
              </a:ext>
            </a:extLst>
          </p:cNvPr>
          <p:cNvSpPr txBox="1"/>
          <p:nvPr/>
        </p:nvSpPr>
        <p:spPr>
          <a:xfrm>
            <a:off x="358316" y="3151352"/>
            <a:ext cx="817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코드 </a:t>
            </a:r>
            <a:r>
              <a:rPr lang="en-US" altLang="ko-KR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endParaRPr lang="zh-CN" altLang="en-US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C3400C97-CC7C-7536-8DA4-B974C93F5D73}"/>
              </a:ext>
            </a:extLst>
          </p:cNvPr>
          <p:cNvCxnSpPr>
            <a:cxnSpLocks/>
          </p:cNvCxnSpPr>
          <p:nvPr/>
        </p:nvCxnSpPr>
        <p:spPr>
          <a:xfrm flipH="1">
            <a:off x="3414792" y="5499678"/>
            <a:ext cx="8146079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C87DD02B-45D3-B4D3-C029-6F2CEDE011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7412" y="967748"/>
            <a:ext cx="7870886" cy="444324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E342BD0-4310-324A-09C5-09271007CB46}"/>
              </a:ext>
            </a:extLst>
          </p:cNvPr>
          <p:cNvSpPr txBox="1"/>
          <p:nvPr/>
        </p:nvSpPr>
        <p:spPr>
          <a:xfrm>
            <a:off x="6575716" y="3520684"/>
            <a:ext cx="4862582" cy="430887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rgbClr val="FF0000"/>
                </a:solidFill>
              </a:rPr>
              <a:t>상항연산자를 통해 </a:t>
            </a:r>
            <a:r>
              <a:rPr lang="en-US" altLang="ko-KR" sz="1100" dirty="0" err="1">
                <a:solidFill>
                  <a:srgbClr val="FF0000"/>
                </a:solidFill>
              </a:rPr>
              <a:t>loginUserBean.getUser_gender</a:t>
            </a:r>
            <a:r>
              <a:rPr lang="en-US" altLang="ko-KR" sz="1100" dirty="0">
                <a:solidFill>
                  <a:srgbClr val="FF0000"/>
                </a:solidFill>
              </a:rPr>
              <a:t>() </a:t>
            </a:r>
            <a:r>
              <a:rPr lang="ko-KR" altLang="en-US" sz="1100" dirty="0">
                <a:solidFill>
                  <a:srgbClr val="FF0000"/>
                </a:solidFill>
              </a:rPr>
              <a:t>에서 빼낸 값이 남성과 같으면 앞에 </a:t>
            </a:r>
            <a:r>
              <a:rPr lang="en-US" altLang="ko-KR" sz="1100" dirty="0">
                <a:solidFill>
                  <a:srgbClr val="FF0000"/>
                </a:solidFill>
              </a:rPr>
              <a:t>men.png</a:t>
            </a:r>
            <a:r>
              <a:rPr lang="ko-KR" altLang="en-US" sz="1100" dirty="0">
                <a:solidFill>
                  <a:srgbClr val="FF0000"/>
                </a:solidFill>
              </a:rPr>
              <a:t>가 다르면 뒤 </a:t>
            </a:r>
            <a:r>
              <a:rPr lang="en-US" altLang="ko-KR" sz="1100" dirty="0">
                <a:solidFill>
                  <a:srgbClr val="FF0000"/>
                </a:solidFill>
              </a:rPr>
              <a:t>women.png </a:t>
            </a:r>
            <a:r>
              <a:rPr lang="ko-KR" altLang="en-US" sz="1100" dirty="0">
                <a:solidFill>
                  <a:srgbClr val="FF0000"/>
                </a:solidFill>
              </a:rPr>
              <a:t> 경로를 설정했습니다</a:t>
            </a: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F1194F69-18D7-3515-3C16-CE99F6864144}"/>
              </a:ext>
            </a:extLst>
          </p:cNvPr>
          <p:cNvSpPr/>
          <p:nvPr/>
        </p:nvSpPr>
        <p:spPr>
          <a:xfrm>
            <a:off x="3651977" y="2664195"/>
            <a:ext cx="7964212" cy="60299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84555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98156" y="96112"/>
            <a:ext cx="11995688" cy="6661149"/>
          </a:xfrm>
          <a:prstGeom prst="rect">
            <a:avLst/>
          </a:prstGeom>
          <a:noFill/>
          <a:ln w="63500" cmpd="thickThin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" name="直接连接符 13"/>
          <p:cNvCxnSpPr/>
          <p:nvPr/>
        </p:nvCxnSpPr>
        <p:spPr>
          <a:xfrm>
            <a:off x="3414792" y="879060"/>
            <a:ext cx="1" cy="5099879"/>
          </a:xfrm>
          <a:prstGeom prst="line">
            <a:avLst/>
          </a:prstGeom>
          <a:ln w="22225">
            <a:solidFill>
              <a:schemeClr val="tx1">
                <a:lumMod val="85000"/>
                <a:lumOff val="15000"/>
              </a:schemeClr>
            </a:solidFill>
            <a:prstDash val="sysDot"/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组合 20"/>
          <p:cNvGrpSpPr/>
          <p:nvPr/>
        </p:nvGrpSpPr>
        <p:grpSpPr>
          <a:xfrm>
            <a:off x="384874" y="5499678"/>
            <a:ext cx="2729837" cy="67813"/>
            <a:chOff x="5108253" y="1177442"/>
            <a:chExt cx="1975492" cy="49074"/>
          </a:xfrm>
        </p:grpSpPr>
        <p:cxnSp>
          <p:nvCxnSpPr>
            <p:cNvPr id="22" name="直接连接符 21"/>
            <p:cNvCxnSpPr/>
            <p:nvPr/>
          </p:nvCxnSpPr>
          <p:spPr>
            <a:xfrm>
              <a:off x="5108253" y="1226516"/>
              <a:ext cx="1975491" cy="0"/>
            </a:xfrm>
            <a:prstGeom prst="line">
              <a:avLst/>
            </a:prstGeom>
            <a:ln w="22225" cmpd="sng">
              <a:solidFill>
                <a:schemeClr val="tx1">
                  <a:lumMod val="75000"/>
                  <a:lumOff val="25000"/>
                  <a:alpha val="83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>
              <a:off x="5108254" y="1177442"/>
              <a:ext cx="1975491" cy="0"/>
            </a:xfrm>
            <a:prstGeom prst="line">
              <a:avLst/>
            </a:prstGeom>
            <a:ln w="28575" cmpd="sng">
              <a:solidFill>
                <a:schemeClr val="tx1">
                  <a:lumMod val="75000"/>
                  <a:lumOff val="25000"/>
                  <a:alpha val="83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组合 23"/>
          <p:cNvGrpSpPr/>
          <p:nvPr/>
        </p:nvGrpSpPr>
        <p:grpSpPr>
          <a:xfrm>
            <a:off x="384874" y="2552981"/>
            <a:ext cx="2729837" cy="278698"/>
            <a:chOff x="7150100" y="4803775"/>
            <a:chExt cx="2317750" cy="668338"/>
          </a:xfrm>
        </p:grpSpPr>
        <p:sp>
          <p:nvSpPr>
            <p:cNvPr id="25" name="Freeform 31"/>
            <p:cNvSpPr>
              <a:spLocks/>
            </p:cNvSpPr>
            <p:nvPr/>
          </p:nvSpPr>
          <p:spPr bwMode="auto">
            <a:xfrm>
              <a:off x="8074025" y="4803775"/>
              <a:ext cx="466725" cy="533400"/>
            </a:xfrm>
            <a:custGeom>
              <a:avLst/>
              <a:gdLst>
                <a:gd name="T0" fmla="*/ 60 w 124"/>
                <a:gd name="T1" fmla="*/ 95 h 140"/>
                <a:gd name="T2" fmla="*/ 41 w 124"/>
                <a:gd name="T3" fmla="*/ 42 h 140"/>
                <a:gd name="T4" fmla="*/ 84 w 124"/>
                <a:gd name="T5" fmla="*/ 42 h 140"/>
                <a:gd name="T6" fmla="*/ 65 w 124"/>
                <a:gd name="T7" fmla="*/ 95 h 140"/>
                <a:gd name="T8" fmla="*/ 124 w 124"/>
                <a:gd name="T9" fmla="*/ 140 h 140"/>
                <a:gd name="T10" fmla="*/ 62 w 124"/>
                <a:gd name="T11" fmla="*/ 98 h 140"/>
                <a:gd name="T12" fmla="*/ 0 w 124"/>
                <a:gd name="T13" fmla="*/ 140 h 140"/>
                <a:gd name="T14" fmla="*/ 60 w 124"/>
                <a:gd name="T15" fmla="*/ 95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40">
                  <a:moveTo>
                    <a:pt x="60" y="95"/>
                  </a:moveTo>
                  <a:cubicBezTo>
                    <a:pt x="49" y="80"/>
                    <a:pt x="40" y="61"/>
                    <a:pt x="41" y="42"/>
                  </a:cubicBezTo>
                  <a:cubicBezTo>
                    <a:pt x="44" y="0"/>
                    <a:pt x="81" y="0"/>
                    <a:pt x="84" y="42"/>
                  </a:cubicBezTo>
                  <a:cubicBezTo>
                    <a:pt x="85" y="61"/>
                    <a:pt x="76" y="80"/>
                    <a:pt x="65" y="95"/>
                  </a:cubicBezTo>
                  <a:cubicBezTo>
                    <a:pt x="80" y="114"/>
                    <a:pt x="100" y="135"/>
                    <a:pt x="124" y="140"/>
                  </a:cubicBezTo>
                  <a:cubicBezTo>
                    <a:pt x="102" y="139"/>
                    <a:pt x="77" y="117"/>
                    <a:pt x="62" y="98"/>
                  </a:cubicBezTo>
                  <a:cubicBezTo>
                    <a:pt x="48" y="117"/>
                    <a:pt x="23" y="139"/>
                    <a:pt x="0" y="140"/>
                  </a:cubicBezTo>
                  <a:cubicBezTo>
                    <a:pt x="24" y="135"/>
                    <a:pt x="45" y="114"/>
                    <a:pt x="60" y="95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32"/>
            <p:cNvSpPr>
              <a:spLocks/>
            </p:cNvSpPr>
            <p:nvPr/>
          </p:nvSpPr>
          <p:spPr bwMode="auto">
            <a:xfrm>
              <a:off x="8702675" y="5368925"/>
              <a:ext cx="765175" cy="22225"/>
            </a:xfrm>
            <a:custGeom>
              <a:avLst/>
              <a:gdLst>
                <a:gd name="T0" fmla="*/ 101 w 203"/>
                <a:gd name="T1" fmla="*/ 6 h 6"/>
                <a:gd name="T2" fmla="*/ 0 w 203"/>
                <a:gd name="T3" fmla="*/ 3 h 6"/>
                <a:gd name="T4" fmla="*/ 101 w 203"/>
                <a:gd name="T5" fmla="*/ 0 h 6"/>
                <a:gd name="T6" fmla="*/ 203 w 203"/>
                <a:gd name="T7" fmla="*/ 4 h 6"/>
                <a:gd name="T8" fmla="*/ 101 w 203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">
                  <a:moveTo>
                    <a:pt x="101" y="6"/>
                  </a:moveTo>
                  <a:cubicBezTo>
                    <a:pt x="68" y="6"/>
                    <a:pt x="34" y="6"/>
                    <a:pt x="0" y="3"/>
                  </a:cubicBezTo>
                  <a:cubicBezTo>
                    <a:pt x="35" y="0"/>
                    <a:pt x="68" y="0"/>
                    <a:pt x="101" y="0"/>
                  </a:cubicBezTo>
                  <a:cubicBezTo>
                    <a:pt x="134" y="0"/>
                    <a:pt x="168" y="1"/>
                    <a:pt x="203" y="4"/>
                  </a:cubicBezTo>
                  <a:cubicBezTo>
                    <a:pt x="166" y="6"/>
                    <a:pt x="101" y="6"/>
                    <a:pt x="101" y="6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33"/>
            <p:cNvSpPr>
              <a:spLocks/>
            </p:cNvSpPr>
            <p:nvPr/>
          </p:nvSpPr>
          <p:spPr bwMode="auto">
            <a:xfrm>
              <a:off x="7150100" y="5368925"/>
              <a:ext cx="765175" cy="22225"/>
            </a:xfrm>
            <a:custGeom>
              <a:avLst/>
              <a:gdLst>
                <a:gd name="T0" fmla="*/ 102 w 203"/>
                <a:gd name="T1" fmla="*/ 6 h 6"/>
                <a:gd name="T2" fmla="*/ 203 w 203"/>
                <a:gd name="T3" fmla="*/ 3 h 6"/>
                <a:gd name="T4" fmla="*/ 102 w 203"/>
                <a:gd name="T5" fmla="*/ 0 h 6"/>
                <a:gd name="T6" fmla="*/ 0 w 203"/>
                <a:gd name="T7" fmla="*/ 4 h 6"/>
                <a:gd name="T8" fmla="*/ 102 w 203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">
                  <a:moveTo>
                    <a:pt x="102" y="6"/>
                  </a:moveTo>
                  <a:cubicBezTo>
                    <a:pt x="135" y="6"/>
                    <a:pt x="169" y="6"/>
                    <a:pt x="203" y="3"/>
                  </a:cubicBezTo>
                  <a:cubicBezTo>
                    <a:pt x="168" y="0"/>
                    <a:pt x="135" y="0"/>
                    <a:pt x="102" y="0"/>
                  </a:cubicBezTo>
                  <a:cubicBezTo>
                    <a:pt x="68" y="0"/>
                    <a:pt x="35" y="1"/>
                    <a:pt x="0" y="4"/>
                  </a:cubicBezTo>
                  <a:cubicBezTo>
                    <a:pt x="36" y="6"/>
                    <a:pt x="102" y="6"/>
                    <a:pt x="102" y="6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34"/>
            <p:cNvSpPr>
              <a:spLocks/>
            </p:cNvSpPr>
            <p:nvPr/>
          </p:nvSpPr>
          <p:spPr bwMode="auto">
            <a:xfrm>
              <a:off x="7862888" y="5092700"/>
              <a:ext cx="893763" cy="379413"/>
            </a:xfrm>
            <a:custGeom>
              <a:avLst/>
              <a:gdLst>
                <a:gd name="T0" fmla="*/ 118 w 237"/>
                <a:gd name="T1" fmla="*/ 61 h 99"/>
                <a:gd name="T2" fmla="*/ 160 w 237"/>
                <a:gd name="T3" fmla="*/ 86 h 99"/>
                <a:gd name="T4" fmla="*/ 226 w 237"/>
                <a:gd name="T5" fmla="*/ 28 h 99"/>
                <a:gd name="T6" fmla="*/ 178 w 237"/>
                <a:gd name="T7" fmla="*/ 10 h 99"/>
                <a:gd name="T8" fmla="*/ 184 w 237"/>
                <a:gd name="T9" fmla="*/ 64 h 99"/>
                <a:gd name="T10" fmla="*/ 213 w 237"/>
                <a:gd name="T11" fmla="*/ 52 h 99"/>
                <a:gd name="T12" fmla="*/ 199 w 237"/>
                <a:gd name="T13" fmla="*/ 29 h 99"/>
                <a:gd name="T14" fmla="*/ 183 w 237"/>
                <a:gd name="T15" fmla="*/ 44 h 99"/>
                <a:gd name="T16" fmla="*/ 193 w 237"/>
                <a:gd name="T17" fmla="*/ 32 h 99"/>
                <a:gd name="T18" fmla="*/ 210 w 237"/>
                <a:gd name="T19" fmla="*/ 51 h 99"/>
                <a:gd name="T20" fmla="*/ 185 w 237"/>
                <a:gd name="T21" fmla="*/ 61 h 99"/>
                <a:gd name="T22" fmla="*/ 180 w 237"/>
                <a:gd name="T23" fmla="*/ 13 h 99"/>
                <a:gd name="T24" fmla="*/ 224 w 237"/>
                <a:gd name="T25" fmla="*/ 33 h 99"/>
                <a:gd name="T26" fmla="*/ 162 w 237"/>
                <a:gd name="T27" fmla="*/ 84 h 99"/>
                <a:gd name="T28" fmla="*/ 119 w 237"/>
                <a:gd name="T29" fmla="*/ 54 h 99"/>
                <a:gd name="T30" fmla="*/ 74 w 237"/>
                <a:gd name="T31" fmla="*/ 84 h 99"/>
                <a:gd name="T32" fmla="*/ 13 w 237"/>
                <a:gd name="T33" fmla="*/ 33 h 99"/>
                <a:gd name="T34" fmla="*/ 57 w 237"/>
                <a:gd name="T35" fmla="*/ 13 h 99"/>
                <a:gd name="T36" fmla="*/ 52 w 237"/>
                <a:gd name="T37" fmla="*/ 61 h 99"/>
                <a:gd name="T38" fmla="*/ 27 w 237"/>
                <a:gd name="T39" fmla="*/ 51 h 99"/>
                <a:gd name="T40" fmla="*/ 44 w 237"/>
                <a:gd name="T41" fmla="*/ 32 h 99"/>
                <a:gd name="T42" fmla="*/ 54 w 237"/>
                <a:gd name="T43" fmla="*/ 44 h 99"/>
                <a:gd name="T44" fmla="*/ 37 w 237"/>
                <a:gd name="T45" fmla="*/ 29 h 99"/>
                <a:gd name="T46" fmla="*/ 24 w 237"/>
                <a:gd name="T47" fmla="*/ 52 h 99"/>
                <a:gd name="T48" fmla="*/ 53 w 237"/>
                <a:gd name="T49" fmla="*/ 64 h 99"/>
                <a:gd name="T50" fmla="*/ 59 w 237"/>
                <a:gd name="T51" fmla="*/ 10 h 99"/>
                <a:gd name="T52" fmla="*/ 11 w 237"/>
                <a:gd name="T53" fmla="*/ 28 h 99"/>
                <a:gd name="T54" fmla="*/ 76 w 237"/>
                <a:gd name="T55" fmla="*/ 86 h 99"/>
                <a:gd name="T56" fmla="*/ 118 w 237"/>
                <a:gd name="T57" fmla="*/ 61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37" h="99">
                  <a:moveTo>
                    <a:pt x="118" y="61"/>
                  </a:moveTo>
                  <a:cubicBezTo>
                    <a:pt x="129" y="73"/>
                    <a:pt x="144" y="82"/>
                    <a:pt x="160" y="86"/>
                  </a:cubicBezTo>
                  <a:cubicBezTo>
                    <a:pt x="216" y="99"/>
                    <a:pt x="237" y="56"/>
                    <a:pt x="226" y="28"/>
                  </a:cubicBezTo>
                  <a:cubicBezTo>
                    <a:pt x="219" y="8"/>
                    <a:pt x="196" y="0"/>
                    <a:pt x="178" y="10"/>
                  </a:cubicBezTo>
                  <a:cubicBezTo>
                    <a:pt x="157" y="22"/>
                    <a:pt x="160" y="56"/>
                    <a:pt x="184" y="64"/>
                  </a:cubicBezTo>
                  <a:cubicBezTo>
                    <a:pt x="194" y="68"/>
                    <a:pt x="208" y="65"/>
                    <a:pt x="213" y="52"/>
                  </a:cubicBezTo>
                  <a:cubicBezTo>
                    <a:pt x="216" y="42"/>
                    <a:pt x="209" y="31"/>
                    <a:pt x="199" y="29"/>
                  </a:cubicBezTo>
                  <a:cubicBezTo>
                    <a:pt x="190" y="27"/>
                    <a:pt x="181" y="34"/>
                    <a:pt x="183" y="44"/>
                  </a:cubicBezTo>
                  <a:cubicBezTo>
                    <a:pt x="183" y="41"/>
                    <a:pt x="185" y="33"/>
                    <a:pt x="193" y="32"/>
                  </a:cubicBezTo>
                  <a:cubicBezTo>
                    <a:pt x="204" y="30"/>
                    <a:pt x="213" y="42"/>
                    <a:pt x="210" y="51"/>
                  </a:cubicBezTo>
                  <a:cubicBezTo>
                    <a:pt x="207" y="63"/>
                    <a:pt x="194" y="64"/>
                    <a:pt x="185" y="61"/>
                  </a:cubicBezTo>
                  <a:cubicBezTo>
                    <a:pt x="164" y="53"/>
                    <a:pt x="161" y="24"/>
                    <a:pt x="180" y="13"/>
                  </a:cubicBezTo>
                  <a:cubicBezTo>
                    <a:pt x="197" y="3"/>
                    <a:pt x="219" y="13"/>
                    <a:pt x="224" y="33"/>
                  </a:cubicBezTo>
                  <a:cubicBezTo>
                    <a:pt x="231" y="59"/>
                    <a:pt x="212" y="96"/>
                    <a:pt x="162" y="84"/>
                  </a:cubicBezTo>
                  <a:cubicBezTo>
                    <a:pt x="146" y="80"/>
                    <a:pt x="127" y="69"/>
                    <a:pt x="119" y="54"/>
                  </a:cubicBezTo>
                  <a:cubicBezTo>
                    <a:pt x="109" y="69"/>
                    <a:pt x="92" y="80"/>
                    <a:pt x="74" y="84"/>
                  </a:cubicBezTo>
                  <a:cubicBezTo>
                    <a:pt x="25" y="96"/>
                    <a:pt x="6" y="59"/>
                    <a:pt x="13" y="33"/>
                  </a:cubicBezTo>
                  <a:cubicBezTo>
                    <a:pt x="18" y="13"/>
                    <a:pt x="40" y="3"/>
                    <a:pt x="57" y="13"/>
                  </a:cubicBezTo>
                  <a:cubicBezTo>
                    <a:pt x="75" y="24"/>
                    <a:pt x="73" y="53"/>
                    <a:pt x="52" y="61"/>
                  </a:cubicBezTo>
                  <a:cubicBezTo>
                    <a:pt x="43" y="64"/>
                    <a:pt x="30" y="63"/>
                    <a:pt x="27" y="51"/>
                  </a:cubicBezTo>
                  <a:cubicBezTo>
                    <a:pt x="24" y="42"/>
                    <a:pt x="33" y="30"/>
                    <a:pt x="44" y="32"/>
                  </a:cubicBezTo>
                  <a:cubicBezTo>
                    <a:pt x="52" y="33"/>
                    <a:pt x="54" y="41"/>
                    <a:pt x="54" y="44"/>
                  </a:cubicBezTo>
                  <a:cubicBezTo>
                    <a:pt x="56" y="34"/>
                    <a:pt x="47" y="27"/>
                    <a:pt x="37" y="29"/>
                  </a:cubicBezTo>
                  <a:cubicBezTo>
                    <a:pt x="28" y="31"/>
                    <a:pt x="21" y="42"/>
                    <a:pt x="24" y="52"/>
                  </a:cubicBezTo>
                  <a:cubicBezTo>
                    <a:pt x="29" y="65"/>
                    <a:pt x="43" y="68"/>
                    <a:pt x="53" y="64"/>
                  </a:cubicBezTo>
                  <a:cubicBezTo>
                    <a:pt x="77" y="56"/>
                    <a:pt x="80" y="22"/>
                    <a:pt x="59" y="10"/>
                  </a:cubicBezTo>
                  <a:cubicBezTo>
                    <a:pt x="41" y="0"/>
                    <a:pt x="18" y="8"/>
                    <a:pt x="11" y="28"/>
                  </a:cubicBezTo>
                  <a:cubicBezTo>
                    <a:pt x="0" y="56"/>
                    <a:pt x="21" y="99"/>
                    <a:pt x="76" y="86"/>
                  </a:cubicBezTo>
                  <a:cubicBezTo>
                    <a:pt x="92" y="82"/>
                    <a:pt x="108" y="73"/>
                    <a:pt x="118" y="61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9" name="文本框 28"/>
          <p:cNvSpPr txBox="1"/>
          <p:nvPr/>
        </p:nvSpPr>
        <p:spPr>
          <a:xfrm>
            <a:off x="1030464" y="3151352"/>
            <a:ext cx="20842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err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Main.jsp</a:t>
            </a:r>
            <a:endParaRPr lang="zh-CN" altLang="en-US" sz="16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28">
            <a:extLst>
              <a:ext uri="{FF2B5EF4-FFF2-40B4-BE49-F238E27FC236}">
                <a16:creationId xmlns:a16="http://schemas.microsoft.com/office/drawing/2014/main" id="{312C208F-D523-B6B4-B51F-F9C9D944EB2B}"/>
              </a:ext>
            </a:extLst>
          </p:cNvPr>
          <p:cNvSpPr txBox="1"/>
          <p:nvPr/>
        </p:nvSpPr>
        <p:spPr>
          <a:xfrm>
            <a:off x="358316" y="3151352"/>
            <a:ext cx="817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코드 </a:t>
            </a:r>
            <a:r>
              <a:rPr lang="en-US" altLang="ko-KR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endParaRPr lang="zh-CN" altLang="en-US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B7B150C-916B-04CC-8BE6-CE1125107664}"/>
              </a:ext>
            </a:extLst>
          </p:cNvPr>
          <p:cNvSpPr txBox="1"/>
          <p:nvPr/>
        </p:nvSpPr>
        <p:spPr>
          <a:xfrm>
            <a:off x="3554084" y="845976"/>
            <a:ext cx="46488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&lt;</a:t>
            </a:r>
            <a:r>
              <a:rPr lang="ko-KR" altLang="en-US" sz="1600" dirty="0"/>
              <a:t>팝업창을 위한 </a:t>
            </a:r>
            <a:r>
              <a:rPr lang="en-US" altLang="ko-KR" sz="1600" dirty="0"/>
              <a:t>Modal code&gt;</a:t>
            </a:r>
            <a:endParaRPr lang="ko-KR" altLang="en-US" sz="1600" dirty="0"/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C3400C97-CC7C-7536-8DA4-B974C93F5D73}"/>
              </a:ext>
            </a:extLst>
          </p:cNvPr>
          <p:cNvCxnSpPr>
            <a:cxnSpLocks/>
          </p:cNvCxnSpPr>
          <p:nvPr/>
        </p:nvCxnSpPr>
        <p:spPr>
          <a:xfrm flipH="1">
            <a:off x="3414792" y="5499678"/>
            <a:ext cx="8146079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C1A88985-1150-4653-0F83-ADFC94ABBD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5921" y="1184530"/>
            <a:ext cx="7916479" cy="3907891"/>
          </a:xfrm>
          <a:prstGeom prst="rect">
            <a:avLst/>
          </a:prstGeom>
        </p:spPr>
      </p:pic>
      <p:sp>
        <p:nvSpPr>
          <p:cNvPr id="5" name="타원 4">
            <a:extLst>
              <a:ext uri="{FF2B5EF4-FFF2-40B4-BE49-F238E27FC236}">
                <a16:creationId xmlns:a16="http://schemas.microsoft.com/office/drawing/2014/main" id="{FB67192F-545E-DB80-BA31-2EFE1970AE66}"/>
              </a:ext>
            </a:extLst>
          </p:cNvPr>
          <p:cNvSpPr/>
          <p:nvPr/>
        </p:nvSpPr>
        <p:spPr>
          <a:xfrm>
            <a:off x="4252403" y="4000327"/>
            <a:ext cx="6267636" cy="48353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77608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98156" y="96112"/>
            <a:ext cx="11995688" cy="6661149"/>
          </a:xfrm>
          <a:prstGeom prst="rect">
            <a:avLst/>
          </a:prstGeom>
          <a:noFill/>
          <a:ln w="63500" cmpd="thickThin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" name="直接连接符 13"/>
          <p:cNvCxnSpPr/>
          <p:nvPr/>
        </p:nvCxnSpPr>
        <p:spPr>
          <a:xfrm>
            <a:off x="3414792" y="879060"/>
            <a:ext cx="1" cy="5099879"/>
          </a:xfrm>
          <a:prstGeom prst="line">
            <a:avLst/>
          </a:prstGeom>
          <a:ln w="22225">
            <a:solidFill>
              <a:schemeClr val="tx1">
                <a:lumMod val="85000"/>
                <a:lumOff val="15000"/>
              </a:schemeClr>
            </a:solidFill>
            <a:prstDash val="sysDot"/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组合 20"/>
          <p:cNvGrpSpPr/>
          <p:nvPr/>
        </p:nvGrpSpPr>
        <p:grpSpPr>
          <a:xfrm>
            <a:off x="384874" y="5499678"/>
            <a:ext cx="2729837" cy="67813"/>
            <a:chOff x="5108253" y="1177442"/>
            <a:chExt cx="1975492" cy="49074"/>
          </a:xfrm>
        </p:grpSpPr>
        <p:cxnSp>
          <p:nvCxnSpPr>
            <p:cNvPr id="22" name="直接连接符 21"/>
            <p:cNvCxnSpPr/>
            <p:nvPr/>
          </p:nvCxnSpPr>
          <p:spPr>
            <a:xfrm>
              <a:off x="5108253" y="1226516"/>
              <a:ext cx="1975491" cy="0"/>
            </a:xfrm>
            <a:prstGeom prst="line">
              <a:avLst/>
            </a:prstGeom>
            <a:ln w="22225" cmpd="sng">
              <a:solidFill>
                <a:schemeClr val="tx1">
                  <a:lumMod val="75000"/>
                  <a:lumOff val="25000"/>
                  <a:alpha val="83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>
              <a:off x="5108254" y="1177442"/>
              <a:ext cx="1975491" cy="0"/>
            </a:xfrm>
            <a:prstGeom prst="line">
              <a:avLst/>
            </a:prstGeom>
            <a:ln w="28575" cmpd="sng">
              <a:solidFill>
                <a:schemeClr val="tx1">
                  <a:lumMod val="75000"/>
                  <a:lumOff val="25000"/>
                  <a:alpha val="83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组合 23"/>
          <p:cNvGrpSpPr/>
          <p:nvPr/>
        </p:nvGrpSpPr>
        <p:grpSpPr>
          <a:xfrm>
            <a:off x="384874" y="2552981"/>
            <a:ext cx="2729837" cy="278698"/>
            <a:chOff x="7150100" y="4803775"/>
            <a:chExt cx="2317750" cy="668338"/>
          </a:xfrm>
        </p:grpSpPr>
        <p:sp>
          <p:nvSpPr>
            <p:cNvPr id="25" name="Freeform 31"/>
            <p:cNvSpPr>
              <a:spLocks/>
            </p:cNvSpPr>
            <p:nvPr/>
          </p:nvSpPr>
          <p:spPr bwMode="auto">
            <a:xfrm>
              <a:off x="8074025" y="4803775"/>
              <a:ext cx="466725" cy="533400"/>
            </a:xfrm>
            <a:custGeom>
              <a:avLst/>
              <a:gdLst>
                <a:gd name="T0" fmla="*/ 60 w 124"/>
                <a:gd name="T1" fmla="*/ 95 h 140"/>
                <a:gd name="T2" fmla="*/ 41 w 124"/>
                <a:gd name="T3" fmla="*/ 42 h 140"/>
                <a:gd name="T4" fmla="*/ 84 w 124"/>
                <a:gd name="T5" fmla="*/ 42 h 140"/>
                <a:gd name="T6" fmla="*/ 65 w 124"/>
                <a:gd name="T7" fmla="*/ 95 h 140"/>
                <a:gd name="T8" fmla="*/ 124 w 124"/>
                <a:gd name="T9" fmla="*/ 140 h 140"/>
                <a:gd name="T10" fmla="*/ 62 w 124"/>
                <a:gd name="T11" fmla="*/ 98 h 140"/>
                <a:gd name="T12" fmla="*/ 0 w 124"/>
                <a:gd name="T13" fmla="*/ 140 h 140"/>
                <a:gd name="T14" fmla="*/ 60 w 124"/>
                <a:gd name="T15" fmla="*/ 95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40">
                  <a:moveTo>
                    <a:pt x="60" y="95"/>
                  </a:moveTo>
                  <a:cubicBezTo>
                    <a:pt x="49" y="80"/>
                    <a:pt x="40" y="61"/>
                    <a:pt x="41" y="42"/>
                  </a:cubicBezTo>
                  <a:cubicBezTo>
                    <a:pt x="44" y="0"/>
                    <a:pt x="81" y="0"/>
                    <a:pt x="84" y="42"/>
                  </a:cubicBezTo>
                  <a:cubicBezTo>
                    <a:pt x="85" y="61"/>
                    <a:pt x="76" y="80"/>
                    <a:pt x="65" y="95"/>
                  </a:cubicBezTo>
                  <a:cubicBezTo>
                    <a:pt x="80" y="114"/>
                    <a:pt x="100" y="135"/>
                    <a:pt x="124" y="140"/>
                  </a:cubicBezTo>
                  <a:cubicBezTo>
                    <a:pt x="102" y="139"/>
                    <a:pt x="77" y="117"/>
                    <a:pt x="62" y="98"/>
                  </a:cubicBezTo>
                  <a:cubicBezTo>
                    <a:pt x="48" y="117"/>
                    <a:pt x="23" y="139"/>
                    <a:pt x="0" y="140"/>
                  </a:cubicBezTo>
                  <a:cubicBezTo>
                    <a:pt x="24" y="135"/>
                    <a:pt x="45" y="114"/>
                    <a:pt x="60" y="95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32"/>
            <p:cNvSpPr>
              <a:spLocks/>
            </p:cNvSpPr>
            <p:nvPr/>
          </p:nvSpPr>
          <p:spPr bwMode="auto">
            <a:xfrm>
              <a:off x="8702675" y="5368925"/>
              <a:ext cx="765175" cy="22225"/>
            </a:xfrm>
            <a:custGeom>
              <a:avLst/>
              <a:gdLst>
                <a:gd name="T0" fmla="*/ 101 w 203"/>
                <a:gd name="T1" fmla="*/ 6 h 6"/>
                <a:gd name="T2" fmla="*/ 0 w 203"/>
                <a:gd name="T3" fmla="*/ 3 h 6"/>
                <a:gd name="T4" fmla="*/ 101 w 203"/>
                <a:gd name="T5" fmla="*/ 0 h 6"/>
                <a:gd name="T6" fmla="*/ 203 w 203"/>
                <a:gd name="T7" fmla="*/ 4 h 6"/>
                <a:gd name="T8" fmla="*/ 101 w 203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">
                  <a:moveTo>
                    <a:pt x="101" y="6"/>
                  </a:moveTo>
                  <a:cubicBezTo>
                    <a:pt x="68" y="6"/>
                    <a:pt x="34" y="6"/>
                    <a:pt x="0" y="3"/>
                  </a:cubicBezTo>
                  <a:cubicBezTo>
                    <a:pt x="35" y="0"/>
                    <a:pt x="68" y="0"/>
                    <a:pt x="101" y="0"/>
                  </a:cubicBezTo>
                  <a:cubicBezTo>
                    <a:pt x="134" y="0"/>
                    <a:pt x="168" y="1"/>
                    <a:pt x="203" y="4"/>
                  </a:cubicBezTo>
                  <a:cubicBezTo>
                    <a:pt x="166" y="6"/>
                    <a:pt x="101" y="6"/>
                    <a:pt x="101" y="6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33"/>
            <p:cNvSpPr>
              <a:spLocks/>
            </p:cNvSpPr>
            <p:nvPr/>
          </p:nvSpPr>
          <p:spPr bwMode="auto">
            <a:xfrm>
              <a:off x="7150100" y="5368925"/>
              <a:ext cx="765175" cy="22225"/>
            </a:xfrm>
            <a:custGeom>
              <a:avLst/>
              <a:gdLst>
                <a:gd name="T0" fmla="*/ 102 w 203"/>
                <a:gd name="T1" fmla="*/ 6 h 6"/>
                <a:gd name="T2" fmla="*/ 203 w 203"/>
                <a:gd name="T3" fmla="*/ 3 h 6"/>
                <a:gd name="T4" fmla="*/ 102 w 203"/>
                <a:gd name="T5" fmla="*/ 0 h 6"/>
                <a:gd name="T6" fmla="*/ 0 w 203"/>
                <a:gd name="T7" fmla="*/ 4 h 6"/>
                <a:gd name="T8" fmla="*/ 102 w 203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">
                  <a:moveTo>
                    <a:pt x="102" y="6"/>
                  </a:moveTo>
                  <a:cubicBezTo>
                    <a:pt x="135" y="6"/>
                    <a:pt x="169" y="6"/>
                    <a:pt x="203" y="3"/>
                  </a:cubicBezTo>
                  <a:cubicBezTo>
                    <a:pt x="168" y="0"/>
                    <a:pt x="135" y="0"/>
                    <a:pt x="102" y="0"/>
                  </a:cubicBezTo>
                  <a:cubicBezTo>
                    <a:pt x="68" y="0"/>
                    <a:pt x="35" y="1"/>
                    <a:pt x="0" y="4"/>
                  </a:cubicBezTo>
                  <a:cubicBezTo>
                    <a:pt x="36" y="6"/>
                    <a:pt x="102" y="6"/>
                    <a:pt x="102" y="6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34"/>
            <p:cNvSpPr>
              <a:spLocks/>
            </p:cNvSpPr>
            <p:nvPr/>
          </p:nvSpPr>
          <p:spPr bwMode="auto">
            <a:xfrm>
              <a:off x="7862888" y="5092700"/>
              <a:ext cx="893763" cy="379413"/>
            </a:xfrm>
            <a:custGeom>
              <a:avLst/>
              <a:gdLst>
                <a:gd name="T0" fmla="*/ 118 w 237"/>
                <a:gd name="T1" fmla="*/ 61 h 99"/>
                <a:gd name="T2" fmla="*/ 160 w 237"/>
                <a:gd name="T3" fmla="*/ 86 h 99"/>
                <a:gd name="T4" fmla="*/ 226 w 237"/>
                <a:gd name="T5" fmla="*/ 28 h 99"/>
                <a:gd name="T6" fmla="*/ 178 w 237"/>
                <a:gd name="T7" fmla="*/ 10 h 99"/>
                <a:gd name="T8" fmla="*/ 184 w 237"/>
                <a:gd name="T9" fmla="*/ 64 h 99"/>
                <a:gd name="T10" fmla="*/ 213 w 237"/>
                <a:gd name="T11" fmla="*/ 52 h 99"/>
                <a:gd name="T12" fmla="*/ 199 w 237"/>
                <a:gd name="T13" fmla="*/ 29 h 99"/>
                <a:gd name="T14" fmla="*/ 183 w 237"/>
                <a:gd name="T15" fmla="*/ 44 h 99"/>
                <a:gd name="T16" fmla="*/ 193 w 237"/>
                <a:gd name="T17" fmla="*/ 32 h 99"/>
                <a:gd name="T18" fmla="*/ 210 w 237"/>
                <a:gd name="T19" fmla="*/ 51 h 99"/>
                <a:gd name="T20" fmla="*/ 185 w 237"/>
                <a:gd name="T21" fmla="*/ 61 h 99"/>
                <a:gd name="T22" fmla="*/ 180 w 237"/>
                <a:gd name="T23" fmla="*/ 13 h 99"/>
                <a:gd name="T24" fmla="*/ 224 w 237"/>
                <a:gd name="T25" fmla="*/ 33 h 99"/>
                <a:gd name="T26" fmla="*/ 162 w 237"/>
                <a:gd name="T27" fmla="*/ 84 h 99"/>
                <a:gd name="T28" fmla="*/ 119 w 237"/>
                <a:gd name="T29" fmla="*/ 54 h 99"/>
                <a:gd name="T30" fmla="*/ 74 w 237"/>
                <a:gd name="T31" fmla="*/ 84 h 99"/>
                <a:gd name="T32" fmla="*/ 13 w 237"/>
                <a:gd name="T33" fmla="*/ 33 h 99"/>
                <a:gd name="T34" fmla="*/ 57 w 237"/>
                <a:gd name="T35" fmla="*/ 13 h 99"/>
                <a:gd name="T36" fmla="*/ 52 w 237"/>
                <a:gd name="T37" fmla="*/ 61 h 99"/>
                <a:gd name="T38" fmla="*/ 27 w 237"/>
                <a:gd name="T39" fmla="*/ 51 h 99"/>
                <a:gd name="T40" fmla="*/ 44 w 237"/>
                <a:gd name="T41" fmla="*/ 32 h 99"/>
                <a:gd name="T42" fmla="*/ 54 w 237"/>
                <a:gd name="T43" fmla="*/ 44 h 99"/>
                <a:gd name="T44" fmla="*/ 37 w 237"/>
                <a:gd name="T45" fmla="*/ 29 h 99"/>
                <a:gd name="T46" fmla="*/ 24 w 237"/>
                <a:gd name="T47" fmla="*/ 52 h 99"/>
                <a:gd name="T48" fmla="*/ 53 w 237"/>
                <a:gd name="T49" fmla="*/ 64 h 99"/>
                <a:gd name="T50" fmla="*/ 59 w 237"/>
                <a:gd name="T51" fmla="*/ 10 h 99"/>
                <a:gd name="T52" fmla="*/ 11 w 237"/>
                <a:gd name="T53" fmla="*/ 28 h 99"/>
                <a:gd name="T54" fmla="*/ 76 w 237"/>
                <a:gd name="T55" fmla="*/ 86 h 99"/>
                <a:gd name="T56" fmla="*/ 118 w 237"/>
                <a:gd name="T57" fmla="*/ 61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37" h="99">
                  <a:moveTo>
                    <a:pt x="118" y="61"/>
                  </a:moveTo>
                  <a:cubicBezTo>
                    <a:pt x="129" y="73"/>
                    <a:pt x="144" y="82"/>
                    <a:pt x="160" y="86"/>
                  </a:cubicBezTo>
                  <a:cubicBezTo>
                    <a:pt x="216" y="99"/>
                    <a:pt x="237" y="56"/>
                    <a:pt x="226" y="28"/>
                  </a:cubicBezTo>
                  <a:cubicBezTo>
                    <a:pt x="219" y="8"/>
                    <a:pt x="196" y="0"/>
                    <a:pt x="178" y="10"/>
                  </a:cubicBezTo>
                  <a:cubicBezTo>
                    <a:pt x="157" y="22"/>
                    <a:pt x="160" y="56"/>
                    <a:pt x="184" y="64"/>
                  </a:cubicBezTo>
                  <a:cubicBezTo>
                    <a:pt x="194" y="68"/>
                    <a:pt x="208" y="65"/>
                    <a:pt x="213" y="52"/>
                  </a:cubicBezTo>
                  <a:cubicBezTo>
                    <a:pt x="216" y="42"/>
                    <a:pt x="209" y="31"/>
                    <a:pt x="199" y="29"/>
                  </a:cubicBezTo>
                  <a:cubicBezTo>
                    <a:pt x="190" y="27"/>
                    <a:pt x="181" y="34"/>
                    <a:pt x="183" y="44"/>
                  </a:cubicBezTo>
                  <a:cubicBezTo>
                    <a:pt x="183" y="41"/>
                    <a:pt x="185" y="33"/>
                    <a:pt x="193" y="32"/>
                  </a:cubicBezTo>
                  <a:cubicBezTo>
                    <a:pt x="204" y="30"/>
                    <a:pt x="213" y="42"/>
                    <a:pt x="210" y="51"/>
                  </a:cubicBezTo>
                  <a:cubicBezTo>
                    <a:pt x="207" y="63"/>
                    <a:pt x="194" y="64"/>
                    <a:pt x="185" y="61"/>
                  </a:cubicBezTo>
                  <a:cubicBezTo>
                    <a:pt x="164" y="53"/>
                    <a:pt x="161" y="24"/>
                    <a:pt x="180" y="13"/>
                  </a:cubicBezTo>
                  <a:cubicBezTo>
                    <a:pt x="197" y="3"/>
                    <a:pt x="219" y="13"/>
                    <a:pt x="224" y="33"/>
                  </a:cubicBezTo>
                  <a:cubicBezTo>
                    <a:pt x="231" y="59"/>
                    <a:pt x="212" y="96"/>
                    <a:pt x="162" y="84"/>
                  </a:cubicBezTo>
                  <a:cubicBezTo>
                    <a:pt x="146" y="80"/>
                    <a:pt x="127" y="69"/>
                    <a:pt x="119" y="54"/>
                  </a:cubicBezTo>
                  <a:cubicBezTo>
                    <a:pt x="109" y="69"/>
                    <a:pt x="92" y="80"/>
                    <a:pt x="74" y="84"/>
                  </a:cubicBezTo>
                  <a:cubicBezTo>
                    <a:pt x="25" y="96"/>
                    <a:pt x="6" y="59"/>
                    <a:pt x="13" y="33"/>
                  </a:cubicBezTo>
                  <a:cubicBezTo>
                    <a:pt x="18" y="13"/>
                    <a:pt x="40" y="3"/>
                    <a:pt x="57" y="13"/>
                  </a:cubicBezTo>
                  <a:cubicBezTo>
                    <a:pt x="75" y="24"/>
                    <a:pt x="73" y="53"/>
                    <a:pt x="52" y="61"/>
                  </a:cubicBezTo>
                  <a:cubicBezTo>
                    <a:pt x="43" y="64"/>
                    <a:pt x="30" y="63"/>
                    <a:pt x="27" y="51"/>
                  </a:cubicBezTo>
                  <a:cubicBezTo>
                    <a:pt x="24" y="42"/>
                    <a:pt x="33" y="30"/>
                    <a:pt x="44" y="32"/>
                  </a:cubicBezTo>
                  <a:cubicBezTo>
                    <a:pt x="52" y="33"/>
                    <a:pt x="54" y="41"/>
                    <a:pt x="54" y="44"/>
                  </a:cubicBezTo>
                  <a:cubicBezTo>
                    <a:pt x="56" y="34"/>
                    <a:pt x="47" y="27"/>
                    <a:pt x="37" y="29"/>
                  </a:cubicBezTo>
                  <a:cubicBezTo>
                    <a:pt x="28" y="31"/>
                    <a:pt x="21" y="42"/>
                    <a:pt x="24" y="52"/>
                  </a:cubicBezTo>
                  <a:cubicBezTo>
                    <a:pt x="29" y="65"/>
                    <a:pt x="43" y="68"/>
                    <a:pt x="53" y="64"/>
                  </a:cubicBezTo>
                  <a:cubicBezTo>
                    <a:pt x="77" y="56"/>
                    <a:pt x="80" y="22"/>
                    <a:pt x="59" y="10"/>
                  </a:cubicBezTo>
                  <a:cubicBezTo>
                    <a:pt x="41" y="0"/>
                    <a:pt x="18" y="8"/>
                    <a:pt x="11" y="28"/>
                  </a:cubicBezTo>
                  <a:cubicBezTo>
                    <a:pt x="0" y="56"/>
                    <a:pt x="21" y="99"/>
                    <a:pt x="76" y="86"/>
                  </a:cubicBezTo>
                  <a:cubicBezTo>
                    <a:pt x="92" y="82"/>
                    <a:pt x="108" y="73"/>
                    <a:pt x="118" y="61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9" name="文本框 28"/>
          <p:cNvSpPr txBox="1"/>
          <p:nvPr/>
        </p:nvSpPr>
        <p:spPr>
          <a:xfrm>
            <a:off x="1030464" y="3151352"/>
            <a:ext cx="20842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err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Main.jsp</a:t>
            </a:r>
            <a:endParaRPr lang="zh-CN" altLang="en-US" sz="16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28">
            <a:extLst>
              <a:ext uri="{FF2B5EF4-FFF2-40B4-BE49-F238E27FC236}">
                <a16:creationId xmlns:a16="http://schemas.microsoft.com/office/drawing/2014/main" id="{312C208F-D523-B6B4-B51F-F9C9D944EB2B}"/>
              </a:ext>
            </a:extLst>
          </p:cNvPr>
          <p:cNvSpPr txBox="1"/>
          <p:nvPr/>
        </p:nvSpPr>
        <p:spPr>
          <a:xfrm>
            <a:off x="358316" y="3151352"/>
            <a:ext cx="817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코드 </a:t>
            </a:r>
            <a:r>
              <a:rPr lang="en-US" altLang="ko-KR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endParaRPr lang="zh-CN" altLang="en-US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B7B150C-916B-04CC-8BE6-CE1125107664}"/>
              </a:ext>
            </a:extLst>
          </p:cNvPr>
          <p:cNvSpPr txBox="1"/>
          <p:nvPr/>
        </p:nvSpPr>
        <p:spPr>
          <a:xfrm>
            <a:off x="3554084" y="845976"/>
            <a:ext cx="18701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&lt;</a:t>
            </a:r>
            <a:r>
              <a:rPr lang="en-US" altLang="ko-KR" sz="1600" dirty="0" err="1"/>
              <a:t>noMoreShowBtn</a:t>
            </a:r>
            <a:r>
              <a:rPr lang="en-US" altLang="ko-KR" sz="1600" dirty="0"/>
              <a:t>&gt;</a:t>
            </a:r>
            <a:endParaRPr lang="ko-KR" altLang="en-US" sz="1600" dirty="0"/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C3400C97-CC7C-7536-8DA4-B974C93F5D73}"/>
              </a:ext>
            </a:extLst>
          </p:cNvPr>
          <p:cNvCxnSpPr>
            <a:cxnSpLocks/>
          </p:cNvCxnSpPr>
          <p:nvPr/>
        </p:nvCxnSpPr>
        <p:spPr>
          <a:xfrm flipH="1">
            <a:off x="3414792" y="5499678"/>
            <a:ext cx="8146079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그림 36">
            <a:extLst>
              <a:ext uri="{FF2B5EF4-FFF2-40B4-BE49-F238E27FC236}">
                <a16:creationId xmlns:a16="http://schemas.microsoft.com/office/drawing/2014/main" id="{964C2357-D6B5-AF49-134B-A4F0038DC7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9516" y="1174438"/>
            <a:ext cx="7495646" cy="40722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239FE9E-C8C1-1FCD-7F2D-0C24A241222F}"/>
              </a:ext>
            </a:extLst>
          </p:cNvPr>
          <p:cNvSpPr txBox="1"/>
          <p:nvPr/>
        </p:nvSpPr>
        <p:spPr>
          <a:xfrm>
            <a:off x="7115123" y="4732026"/>
            <a:ext cx="3928698" cy="430887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100" dirty="0" err="1">
                <a:solidFill>
                  <a:srgbClr val="FF0000"/>
                </a:solidFill>
              </a:rPr>
              <a:t>indexOf</a:t>
            </a:r>
            <a:r>
              <a:rPr lang="en-US" altLang="ko-KR" sz="1100" dirty="0">
                <a:solidFill>
                  <a:srgbClr val="FF0000"/>
                </a:solidFill>
              </a:rPr>
              <a:t> &gt; </a:t>
            </a:r>
            <a:r>
              <a:rPr lang="ko-KR" altLang="en-US" sz="1100" dirty="0">
                <a:solidFill>
                  <a:srgbClr val="FF0000"/>
                </a:solidFill>
              </a:rPr>
              <a:t>찾는 문자열이 </a:t>
            </a:r>
            <a:r>
              <a:rPr lang="ko-KR" altLang="en-US" sz="1100" dirty="0" err="1">
                <a:solidFill>
                  <a:srgbClr val="FF0000"/>
                </a:solidFill>
              </a:rPr>
              <a:t>없을때</a:t>
            </a:r>
            <a:r>
              <a:rPr lang="en-US" altLang="ko-KR" sz="1100" dirty="0">
                <a:solidFill>
                  <a:srgbClr val="FF0000"/>
                </a:solidFill>
              </a:rPr>
              <a:t>(</a:t>
            </a:r>
            <a:r>
              <a:rPr lang="ko-KR" altLang="en-US" sz="1100" dirty="0">
                <a:solidFill>
                  <a:srgbClr val="FF0000"/>
                </a:solidFill>
              </a:rPr>
              <a:t>버튼을 누르지 않았을 때</a:t>
            </a:r>
            <a:r>
              <a:rPr lang="en-US" altLang="ko-KR" sz="1100" dirty="0">
                <a:solidFill>
                  <a:srgbClr val="FF0000"/>
                </a:solidFill>
              </a:rPr>
              <a:t>)</a:t>
            </a:r>
            <a:r>
              <a:rPr lang="ko-KR" altLang="en-US" sz="1100" dirty="0">
                <a:solidFill>
                  <a:srgbClr val="FF0000"/>
                </a:solidFill>
              </a:rPr>
              <a:t> </a:t>
            </a:r>
            <a:r>
              <a:rPr lang="en-US" altLang="ko-KR" sz="1100" dirty="0">
                <a:solidFill>
                  <a:srgbClr val="FF0000"/>
                </a:solidFill>
              </a:rPr>
              <a:t>‘-1’ </a:t>
            </a:r>
            <a:r>
              <a:rPr lang="ko-KR" altLang="en-US" sz="1100" dirty="0">
                <a:solidFill>
                  <a:srgbClr val="FF0000"/>
                </a:solidFill>
              </a:rPr>
              <a:t>을 반환 시킴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2D5BE0-2329-3D4D-E2AE-B3BF86BBD3B2}"/>
              </a:ext>
            </a:extLst>
          </p:cNvPr>
          <p:cNvSpPr txBox="1"/>
          <p:nvPr/>
        </p:nvSpPr>
        <p:spPr>
          <a:xfrm>
            <a:off x="8932659" y="3335967"/>
            <a:ext cx="2571079" cy="26161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rgbClr val="FF0000"/>
                </a:solidFill>
              </a:rPr>
              <a:t>;path=/ </a:t>
            </a:r>
            <a:r>
              <a:rPr lang="ko-KR" altLang="en-US" sz="1100" dirty="0">
                <a:solidFill>
                  <a:srgbClr val="FF0000"/>
                </a:solidFill>
              </a:rPr>
              <a:t>쿠키의 경로를 </a:t>
            </a:r>
            <a:r>
              <a:rPr lang="ko-KR" altLang="en-US" sz="1100" dirty="0" err="1">
                <a:solidFill>
                  <a:srgbClr val="FF0000"/>
                </a:solidFill>
              </a:rPr>
              <a:t>모든경로로</a:t>
            </a:r>
            <a:r>
              <a:rPr lang="ko-KR" altLang="en-US" sz="1100" dirty="0">
                <a:solidFill>
                  <a:srgbClr val="FF0000"/>
                </a:solidFill>
              </a:rPr>
              <a:t> 설정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1D9516A8-3736-0106-8B71-5B4474CF04E2}"/>
              </a:ext>
            </a:extLst>
          </p:cNvPr>
          <p:cNvCxnSpPr/>
          <p:nvPr/>
        </p:nvCxnSpPr>
        <p:spPr>
          <a:xfrm flipV="1">
            <a:off x="10617693" y="3151352"/>
            <a:ext cx="71022" cy="13646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CAA0154-9092-F2CC-415C-3DBD3F84D05D}"/>
              </a:ext>
            </a:extLst>
          </p:cNvPr>
          <p:cNvSpPr txBox="1"/>
          <p:nvPr/>
        </p:nvSpPr>
        <p:spPr>
          <a:xfrm>
            <a:off x="8117636" y="2308160"/>
            <a:ext cx="2571079" cy="430887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rgbClr val="FF0000"/>
                </a:solidFill>
              </a:rPr>
              <a:t>쿠키의 만료날짜를 </a:t>
            </a:r>
            <a:r>
              <a:rPr lang="en-US" altLang="ko-KR" sz="1100" dirty="0">
                <a:solidFill>
                  <a:srgbClr val="FF0000"/>
                </a:solidFill>
              </a:rPr>
              <a:t>UTC</a:t>
            </a:r>
            <a:r>
              <a:rPr lang="ko-KR" altLang="en-US" sz="1100" dirty="0">
                <a:solidFill>
                  <a:srgbClr val="FF0000"/>
                </a:solidFill>
              </a:rPr>
              <a:t>시간 문자열로 변경 후 설정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11C48D26-6036-A391-2636-05181813C31A}"/>
              </a:ext>
            </a:extLst>
          </p:cNvPr>
          <p:cNvCxnSpPr/>
          <p:nvPr/>
        </p:nvCxnSpPr>
        <p:spPr>
          <a:xfrm flipH="1">
            <a:off x="8327254" y="2752571"/>
            <a:ext cx="150921" cy="19867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CAD3E942-31DE-0744-2D32-318799979D96}"/>
              </a:ext>
            </a:extLst>
          </p:cNvPr>
          <p:cNvSpPr txBox="1"/>
          <p:nvPr/>
        </p:nvSpPr>
        <p:spPr>
          <a:xfrm>
            <a:off x="7848375" y="3795480"/>
            <a:ext cx="2571079" cy="60016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100" dirty="0" err="1">
                <a:solidFill>
                  <a:srgbClr val="FF0000"/>
                </a:solidFill>
              </a:rPr>
              <a:t>Document.cookie</a:t>
            </a:r>
            <a:r>
              <a:rPr lang="en-US" altLang="ko-KR" sz="1100" dirty="0">
                <a:solidFill>
                  <a:srgbClr val="FF0000"/>
                </a:solidFill>
              </a:rPr>
              <a:t> = </a:t>
            </a:r>
            <a:r>
              <a:rPr lang="en-US" altLang="ko-KR" sz="1100" dirty="0" err="1">
                <a:solidFill>
                  <a:srgbClr val="FF0000"/>
                </a:solidFill>
              </a:rPr>
              <a:t>Hidemodal</a:t>
            </a:r>
            <a:r>
              <a:rPr lang="en-US" altLang="ko-KR" sz="1100" dirty="0">
                <a:solidFill>
                  <a:srgbClr val="FF0000"/>
                </a:solidFill>
              </a:rPr>
              <a:t>=true;</a:t>
            </a:r>
          </a:p>
          <a:p>
            <a:pPr lvl="2"/>
            <a:r>
              <a:rPr lang="en-US" altLang="ko-KR" sz="1100" dirty="0">
                <a:solidFill>
                  <a:srgbClr val="FF0000"/>
                </a:solidFill>
              </a:rPr>
              <a:t>       Expires= </a:t>
            </a:r>
            <a:r>
              <a:rPr lang="ko-KR" altLang="en-US" sz="1100" dirty="0">
                <a:solidFill>
                  <a:srgbClr val="FF0000"/>
                </a:solidFill>
              </a:rPr>
              <a:t>만료일</a:t>
            </a:r>
            <a:r>
              <a:rPr lang="en-US" altLang="ko-KR" sz="1100" dirty="0">
                <a:solidFill>
                  <a:srgbClr val="FF0000"/>
                </a:solidFill>
              </a:rPr>
              <a:t>;</a:t>
            </a:r>
          </a:p>
          <a:p>
            <a:pPr lvl="2"/>
            <a:r>
              <a:rPr lang="en-US" altLang="ko-KR" sz="1100" dirty="0">
                <a:solidFill>
                  <a:srgbClr val="FF0000"/>
                </a:solidFill>
              </a:rPr>
              <a:t>       Path=/; </a:t>
            </a:r>
            <a:endParaRPr lang="ko-KR" altLang="en-US" sz="1100" dirty="0">
              <a:solidFill>
                <a:srgbClr val="FF0000"/>
              </a:solidFill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F0B1FBF5-4EA5-98BA-273E-BD9F00DD538C}"/>
              </a:ext>
            </a:extLst>
          </p:cNvPr>
          <p:cNvCxnSpPr/>
          <p:nvPr/>
        </p:nvCxnSpPr>
        <p:spPr>
          <a:xfrm flipH="1" flipV="1">
            <a:off x="6507332" y="3520684"/>
            <a:ext cx="1278385" cy="45651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6790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文本框 32"/>
          <p:cNvSpPr txBox="1"/>
          <p:nvPr/>
        </p:nvSpPr>
        <p:spPr>
          <a:xfrm>
            <a:off x="5783559" y="3148094"/>
            <a:ext cx="286393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err="1">
                <a:latin typeface="+mj-ea"/>
                <a:ea typeface="+mj-ea"/>
              </a:rPr>
              <a:t>jsp</a:t>
            </a:r>
            <a:r>
              <a:rPr lang="ko-KR" altLang="en-US" sz="1600" b="1" dirty="0">
                <a:latin typeface="+mj-ea"/>
                <a:ea typeface="+mj-ea"/>
              </a:rPr>
              <a:t>파일</a:t>
            </a:r>
            <a:r>
              <a:rPr lang="en-US" altLang="ko-KR" sz="1600" b="1" dirty="0">
                <a:latin typeface="+mj-ea"/>
                <a:ea typeface="+mj-ea"/>
              </a:rPr>
              <a:t>(/views/board/)</a:t>
            </a:r>
          </a:p>
          <a:p>
            <a:r>
              <a:rPr lang="ko-KR" altLang="en-US" sz="1600" dirty="0">
                <a:latin typeface="+mj-ea"/>
                <a:ea typeface="+mj-ea"/>
              </a:rPr>
              <a:t>◎</a:t>
            </a:r>
            <a:r>
              <a:rPr lang="en-US" altLang="ko-KR" sz="1600" dirty="0" err="1">
                <a:latin typeface="+mj-ea"/>
                <a:ea typeface="+mj-ea"/>
              </a:rPr>
              <a:t>read.jsp</a:t>
            </a:r>
            <a:endParaRPr lang="en-US" altLang="ko-KR" sz="1600" dirty="0">
              <a:latin typeface="+mj-ea"/>
              <a:ea typeface="+mj-ea"/>
            </a:endParaRPr>
          </a:p>
          <a:p>
            <a:r>
              <a:rPr lang="ko-KR" altLang="en-US" sz="1600" dirty="0">
                <a:latin typeface="+mj-ea"/>
                <a:ea typeface="+mj-ea"/>
              </a:rPr>
              <a:t>◎</a:t>
            </a:r>
            <a:r>
              <a:rPr lang="en-US" altLang="ko-KR" sz="1600" dirty="0" err="1">
                <a:latin typeface="+mj-ea"/>
                <a:ea typeface="+mj-ea"/>
              </a:rPr>
              <a:t>comment_success.jsp</a:t>
            </a:r>
            <a:endParaRPr lang="en-US" altLang="ko-KR" sz="1600" dirty="0">
              <a:latin typeface="+mj-ea"/>
              <a:ea typeface="+mj-ea"/>
            </a:endParaRPr>
          </a:p>
          <a:p>
            <a:r>
              <a:rPr lang="ko-KR" altLang="en-US" sz="1600" dirty="0">
                <a:latin typeface="+mj-ea"/>
                <a:ea typeface="+mj-ea"/>
              </a:rPr>
              <a:t>◎</a:t>
            </a:r>
            <a:r>
              <a:rPr lang="en-US" altLang="ko-KR" sz="1600" dirty="0" err="1">
                <a:latin typeface="+mj-ea"/>
                <a:ea typeface="+mj-ea"/>
              </a:rPr>
              <a:t>comment_fail.jsp</a:t>
            </a:r>
            <a:endParaRPr lang="en-US" altLang="ko-KR" sz="1600" dirty="0">
              <a:latin typeface="+mj-ea"/>
              <a:ea typeface="+mj-ea"/>
            </a:endParaRPr>
          </a:p>
          <a:p>
            <a:endParaRPr lang="en-US" altLang="ko-KR" sz="1600" b="1" dirty="0">
              <a:latin typeface="+mj-ea"/>
              <a:ea typeface="+mj-ea"/>
            </a:endParaRPr>
          </a:p>
          <a:p>
            <a:r>
              <a:rPr lang="en-US" altLang="ko-KR" sz="1600" b="1" dirty="0" err="1">
                <a:latin typeface="+mj-ea"/>
                <a:ea typeface="+mj-ea"/>
              </a:rPr>
              <a:t>Vaild</a:t>
            </a:r>
            <a:r>
              <a:rPr lang="en-US" altLang="ko-KR" sz="1600" b="1" dirty="0">
                <a:latin typeface="+mj-ea"/>
                <a:ea typeface="+mj-ea"/>
              </a:rPr>
              <a:t> : </a:t>
            </a:r>
            <a:r>
              <a:rPr lang="en-US" altLang="ko-KR" sz="1600" b="1" dirty="0" err="1">
                <a:latin typeface="+mj-ea"/>
                <a:ea typeface="+mj-ea"/>
              </a:rPr>
              <a:t>NotBlank</a:t>
            </a:r>
            <a:endParaRPr lang="en-US" altLang="ko-KR" sz="1600" b="1" dirty="0">
              <a:latin typeface="+mj-ea"/>
              <a:ea typeface="+mj-ea"/>
            </a:endParaRPr>
          </a:p>
          <a:p>
            <a:endParaRPr lang="en-US" altLang="ko-KR" sz="1600" b="1" dirty="0">
              <a:latin typeface="+mj-ea"/>
              <a:ea typeface="+mj-ea"/>
            </a:endParaRPr>
          </a:p>
          <a:p>
            <a:r>
              <a:rPr lang="en-US" altLang="ko-KR" sz="1800" dirty="0" err="1">
                <a:solidFill>
                  <a:srgbClr val="000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NotBlank.writeCommentBean.comment_text</a:t>
            </a:r>
            <a:r>
              <a:rPr lang="en-US" altLang="ko-KR" sz="1800" dirty="0">
                <a:solidFill>
                  <a:srgbClr val="008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ko-KR" altLang="en-US" sz="1800" dirty="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내용을 입력해 주세요</a:t>
            </a:r>
            <a:endParaRPr lang="en-US" altLang="ko-KR" sz="1600" b="1" dirty="0">
              <a:latin typeface="+mj-ea"/>
              <a:ea typeface="+mj-ea"/>
            </a:endParaRPr>
          </a:p>
          <a:p>
            <a:endParaRPr lang="en-US" altLang="ko-KR" sz="1000" dirty="0">
              <a:latin typeface="+mj-ea"/>
              <a:ea typeface="+mj-ea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98156" y="96112"/>
            <a:ext cx="11995688" cy="6661149"/>
          </a:xfrm>
          <a:prstGeom prst="rect">
            <a:avLst/>
          </a:prstGeom>
          <a:noFill/>
          <a:ln w="63500" cmpd="thickThin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" name="直接连接符 13"/>
          <p:cNvCxnSpPr/>
          <p:nvPr/>
        </p:nvCxnSpPr>
        <p:spPr>
          <a:xfrm>
            <a:off x="3414792" y="879060"/>
            <a:ext cx="1" cy="5099879"/>
          </a:xfrm>
          <a:prstGeom prst="line">
            <a:avLst/>
          </a:prstGeom>
          <a:ln w="22225">
            <a:solidFill>
              <a:schemeClr val="tx1">
                <a:lumMod val="85000"/>
                <a:lumOff val="15000"/>
              </a:schemeClr>
            </a:solidFill>
            <a:prstDash val="sysDot"/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组合 15"/>
          <p:cNvGrpSpPr/>
          <p:nvPr/>
        </p:nvGrpSpPr>
        <p:grpSpPr>
          <a:xfrm>
            <a:off x="844336" y="1464957"/>
            <a:ext cx="1757451" cy="594706"/>
            <a:chOff x="4985288" y="1224585"/>
            <a:chExt cx="2546888" cy="2527388"/>
          </a:xfrm>
          <a:effectLst/>
        </p:grpSpPr>
        <p:sp>
          <p:nvSpPr>
            <p:cNvPr id="17" name="椭圆 16"/>
            <p:cNvSpPr/>
            <p:nvPr/>
          </p:nvSpPr>
          <p:spPr>
            <a:xfrm>
              <a:off x="5012590" y="1224585"/>
              <a:ext cx="2433780" cy="2433781"/>
            </a:xfrm>
            <a:prstGeom prst="ellipse">
              <a:avLst/>
            </a:prstGeom>
            <a:solidFill>
              <a:schemeClr val="tx1">
                <a:alpha val="3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17"/>
            <p:cNvSpPr/>
            <p:nvPr/>
          </p:nvSpPr>
          <p:spPr>
            <a:xfrm>
              <a:off x="5098396" y="1265539"/>
              <a:ext cx="2433780" cy="2433781"/>
            </a:xfrm>
            <a:prstGeom prst="ellipse">
              <a:avLst/>
            </a:prstGeom>
            <a:solidFill>
              <a:schemeClr val="tx1">
                <a:alpha val="4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/>
          </p:nvSpPr>
          <p:spPr>
            <a:xfrm>
              <a:off x="4985288" y="1318192"/>
              <a:ext cx="2433780" cy="2433781"/>
            </a:xfrm>
            <a:prstGeom prst="ellipse">
              <a:avLst/>
            </a:prstGeom>
            <a:solidFill>
              <a:schemeClr val="tx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1025874" y="1519701"/>
            <a:ext cx="14038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err="1">
                <a:solidFill>
                  <a:schemeClr val="bg1"/>
                </a:solidFill>
                <a:latin typeface="+mn-ea"/>
              </a:rPr>
              <a:t>박진범</a:t>
            </a:r>
            <a:endParaRPr lang="en-US" altLang="zh-CN" sz="2800" b="1" dirty="0">
              <a:solidFill>
                <a:schemeClr val="bg1"/>
              </a:solidFill>
              <a:latin typeface="+mn-ea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384874" y="5499678"/>
            <a:ext cx="2729837" cy="67813"/>
            <a:chOff x="5108253" y="1177442"/>
            <a:chExt cx="1975492" cy="49074"/>
          </a:xfrm>
        </p:grpSpPr>
        <p:cxnSp>
          <p:nvCxnSpPr>
            <p:cNvPr id="22" name="直接连接符 21"/>
            <p:cNvCxnSpPr/>
            <p:nvPr/>
          </p:nvCxnSpPr>
          <p:spPr>
            <a:xfrm>
              <a:off x="5108253" y="1226516"/>
              <a:ext cx="1975491" cy="0"/>
            </a:xfrm>
            <a:prstGeom prst="line">
              <a:avLst/>
            </a:prstGeom>
            <a:ln w="22225" cmpd="sng">
              <a:solidFill>
                <a:schemeClr val="tx1">
                  <a:lumMod val="75000"/>
                  <a:lumOff val="25000"/>
                  <a:alpha val="83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>
              <a:off x="5108254" y="1177442"/>
              <a:ext cx="1975491" cy="0"/>
            </a:xfrm>
            <a:prstGeom prst="line">
              <a:avLst/>
            </a:prstGeom>
            <a:ln w="28575" cmpd="sng">
              <a:solidFill>
                <a:schemeClr val="tx1">
                  <a:lumMod val="75000"/>
                  <a:lumOff val="25000"/>
                  <a:alpha val="83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组合 23"/>
          <p:cNvGrpSpPr/>
          <p:nvPr/>
        </p:nvGrpSpPr>
        <p:grpSpPr>
          <a:xfrm>
            <a:off x="384874" y="2552981"/>
            <a:ext cx="2729837" cy="278698"/>
            <a:chOff x="7150100" y="4803775"/>
            <a:chExt cx="2317750" cy="668338"/>
          </a:xfrm>
        </p:grpSpPr>
        <p:sp>
          <p:nvSpPr>
            <p:cNvPr id="25" name="Freeform 31"/>
            <p:cNvSpPr>
              <a:spLocks/>
            </p:cNvSpPr>
            <p:nvPr/>
          </p:nvSpPr>
          <p:spPr bwMode="auto">
            <a:xfrm>
              <a:off x="8074025" y="4803775"/>
              <a:ext cx="466725" cy="533400"/>
            </a:xfrm>
            <a:custGeom>
              <a:avLst/>
              <a:gdLst>
                <a:gd name="T0" fmla="*/ 60 w 124"/>
                <a:gd name="T1" fmla="*/ 95 h 140"/>
                <a:gd name="T2" fmla="*/ 41 w 124"/>
                <a:gd name="T3" fmla="*/ 42 h 140"/>
                <a:gd name="T4" fmla="*/ 84 w 124"/>
                <a:gd name="T5" fmla="*/ 42 h 140"/>
                <a:gd name="T6" fmla="*/ 65 w 124"/>
                <a:gd name="T7" fmla="*/ 95 h 140"/>
                <a:gd name="T8" fmla="*/ 124 w 124"/>
                <a:gd name="T9" fmla="*/ 140 h 140"/>
                <a:gd name="T10" fmla="*/ 62 w 124"/>
                <a:gd name="T11" fmla="*/ 98 h 140"/>
                <a:gd name="T12" fmla="*/ 0 w 124"/>
                <a:gd name="T13" fmla="*/ 140 h 140"/>
                <a:gd name="T14" fmla="*/ 60 w 124"/>
                <a:gd name="T15" fmla="*/ 95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40">
                  <a:moveTo>
                    <a:pt x="60" y="95"/>
                  </a:moveTo>
                  <a:cubicBezTo>
                    <a:pt x="49" y="80"/>
                    <a:pt x="40" y="61"/>
                    <a:pt x="41" y="42"/>
                  </a:cubicBezTo>
                  <a:cubicBezTo>
                    <a:pt x="44" y="0"/>
                    <a:pt x="81" y="0"/>
                    <a:pt x="84" y="42"/>
                  </a:cubicBezTo>
                  <a:cubicBezTo>
                    <a:pt x="85" y="61"/>
                    <a:pt x="76" y="80"/>
                    <a:pt x="65" y="95"/>
                  </a:cubicBezTo>
                  <a:cubicBezTo>
                    <a:pt x="80" y="114"/>
                    <a:pt x="100" y="135"/>
                    <a:pt x="124" y="140"/>
                  </a:cubicBezTo>
                  <a:cubicBezTo>
                    <a:pt x="102" y="139"/>
                    <a:pt x="77" y="117"/>
                    <a:pt x="62" y="98"/>
                  </a:cubicBezTo>
                  <a:cubicBezTo>
                    <a:pt x="48" y="117"/>
                    <a:pt x="23" y="139"/>
                    <a:pt x="0" y="140"/>
                  </a:cubicBezTo>
                  <a:cubicBezTo>
                    <a:pt x="24" y="135"/>
                    <a:pt x="45" y="114"/>
                    <a:pt x="60" y="95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32"/>
            <p:cNvSpPr>
              <a:spLocks/>
            </p:cNvSpPr>
            <p:nvPr/>
          </p:nvSpPr>
          <p:spPr bwMode="auto">
            <a:xfrm>
              <a:off x="8702675" y="5368925"/>
              <a:ext cx="765175" cy="22225"/>
            </a:xfrm>
            <a:custGeom>
              <a:avLst/>
              <a:gdLst>
                <a:gd name="T0" fmla="*/ 101 w 203"/>
                <a:gd name="T1" fmla="*/ 6 h 6"/>
                <a:gd name="T2" fmla="*/ 0 w 203"/>
                <a:gd name="T3" fmla="*/ 3 h 6"/>
                <a:gd name="T4" fmla="*/ 101 w 203"/>
                <a:gd name="T5" fmla="*/ 0 h 6"/>
                <a:gd name="T6" fmla="*/ 203 w 203"/>
                <a:gd name="T7" fmla="*/ 4 h 6"/>
                <a:gd name="T8" fmla="*/ 101 w 203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">
                  <a:moveTo>
                    <a:pt x="101" y="6"/>
                  </a:moveTo>
                  <a:cubicBezTo>
                    <a:pt x="68" y="6"/>
                    <a:pt x="34" y="6"/>
                    <a:pt x="0" y="3"/>
                  </a:cubicBezTo>
                  <a:cubicBezTo>
                    <a:pt x="35" y="0"/>
                    <a:pt x="68" y="0"/>
                    <a:pt x="101" y="0"/>
                  </a:cubicBezTo>
                  <a:cubicBezTo>
                    <a:pt x="134" y="0"/>
                    <a:pt x="168" y="1"/>
                    <a:pt x="203" y="4"/>
                  </a:cubicBezTo>
                  <a:cubicBezTo>
                    <a:pt x="166" y="6"/>
                    <a:pt x="101" y="6"/>
                    <a:pt x="101" y="6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33"/>
            <p:cNvSpPr>
              <a:spLocks/>
            </p:cNvSpPr>
            <p:nvPr/>
          </p:nvSpPr>
          <p:spPr bwMode="auto">
            <a:xfrm>
              <a:off x="7150100" y="5368925"/>
              <a:ext cx="765175" cy="22225"/>
            </a:xfrm>
            <a:custGeom>
              <a:avLst/>
              <a:gdLst>
                <a:gd name="T0" fmla="*/ 102 w 203"/>
                <a:gd name="T1" fmla="*/ 6 h 6"/>
                <a:gd name="T2" fmla="*/ 203 w 203"/>
                <a:gd name="T3" fmla="*/ 3 h 6"/>
                <a:gd name="T4" fmla="*/ 102 w 203"/>
                <a:gd name="T5" fmla="*/ 0 h 6"/>
                <a:gd name="T6" fmla="*/ 0 w 203"/>
                <a:gd name="T7" fmla="*/ 4 h 6"/>
                <a:gd name="T8" fmla="*/ 102 w 203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">
                  <a:moveTo>
                    <a:pt x="102" y="6"/>
                  </a:moveTo>
                  <a:cubicBezTo>
                    <a:pt x="135" y="6"/>
                    <a:pt x="169" y="6"/>
                    <a:pt x="203" y="3"/>
                  </a:cubicBezTo>
                  <a:cubicBezTo>
                    <a:pt x="168" y="0"/>
                    <a:pt x="135" y="0"/>
                    <a:pt x="102" y="0"/>
                  </a:cubicBezTo>
                  <a:cubicBezTo>
                    <a:pt x="68" y="0"/>
                    <a:pt x="35" y="1"/>
                    <a:pt x="0" y="4"/>
                  </a:cubicBezTo>
                  <a:cubicBezTo>
                    <a:pt x="36" y="6"/>
                    <a:pt x="102" y="6"/>
                    <a:pt x="102" y="6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34"/>
            <p:cNvSpPr>
              <a:spLocks/>
            </p:cNvSpPr>
            <p:nvPr/>
          </p:nvSpPr>
          <p:spPr bwMode="auto">
            <a:xfrm>
              <a:off x="7862888" y="5092700"/>
              <a:ext cx="893763" cy="379413"/>
            </a:xfrm>
            <a:custGeom>
              <a:avLst/>
              <a:gdLst>
                <a:gd name="T0" fmla="*/ 118 w 237"/>
                <a:gd name="T1" fmla="*/ 61 h 99"/>
                <a:gd name="T2" fmla="*/ 160 w 237"/>
                <a:gd name="T3" fmla="*/ 86 h 99"/>
                <a:gd name="T4" fmla="*/ 226 w 237"/>
                <a:gd name="T5" fmla="*/ 28 h 99"/>
                <a:gd name="T6" fmla="*/ 178 w 237"/>
                <a:gd name="T7" fmla="*/ 10 h 99"/>
                <a:gd name="T8" fmla="*/ 184 w 237"/>
                <a:gd name="T9" fmla="*/ 64 h 99"/>
                <a:gd name="T10" fmla="*/ 213 w 237"/>
                <a:gd name="T11" fmla="*/ 52 h 99"/>
                <a:gd name="T12" fmla="*/ 199 w 237"/>
                <a:gd name="T13" fmla="*/ 29 h 99"/>
                <a:gd name="T14" fmla="*/ 183 w 237"/>
                <a:gd name="T15" fmla="*/ 44 h 99"/>
                <a:gd name="T16" fmla="*/ 193 w 237"/>
                <a:gd name="T17" fmla="*/ 32 h 99"/>
                <a:gd name="T18" fmla="*/ 210 w 237"/>
                <a:gd name="T19" fmla="*/ 51 h 99"/>
                <a:gd name="T20" fmla="*/ 185 w 237"/>
                <a:gd name="T21" fmla="*/ 61 h 99"/>
                <a:gd name="T22" fmla="*/ 180 w 237"/>
                <a:gd name="T23" fmla="*/ 13 h 99"/>
                <a:gd name="T24" fmla="*/ 224 w 237"/>
                <a:gd name="T25" fmla="*/ 33 h 99"/>
                <a:gd name="T26" fmla="*/ 162 w 237"/>
                <a:gd name="T27" fmla="*/ 84 h 99"/>
                <a:gd name="T28" fmla="*/ 119 w 237"/>
                <a:gd name="T29" fmla="*/ 54 h 99"/>
                <a:gd name="T30" fmla="*/ 74 w 237"/>
                <a:gd name="T31" fmla="*/ 84 h 99"/>
                <a:gd name="T32" fmla="*/ 13 w 237"/>
                <a:gd name="T33" fmla="*/ 33 h 99"/>
                <a:gd name="T34" fmla="*/ 57 w 237"/>
                <a:gd name="T35" fmla="*/ 13 h 99"/>
                <a:gd name="T36" fmla="*/ 52 w 237"/>
                <a:gd name="T37" fmla="*/ 61 h 99"/>
                <a:gd name="T38" fmla="*/ 27 w 237"/>
                <a:gd name="T39" fmla="*/ 51 h 99"/>
                <a:gd name="T40" fmla="*/ 44 w 237"/>
                <a:gd name="T41" fmla="*/ 32 h 99"/>
                <a:gd name="T42" fmla="*/ 54 w 237"/>
                <a:gd name="T43" fmla="*/ 44 h 99"/>
                <a:gd name="T44" fmla="*/ 37 w 237"/>
                <a:gd name="T45" fmla="*/ 29 h 99"/>
                <a:gd name="T46" fmla="*/ 24 w 237"/>
                <a:gd name="T47" fmla="*/ 52 h 99"/>
                <a:gd name="T48" fmla="*/ 53 w 237"/>
                <a:gd name="T49" fmla="*/ 64 h 99"/>
                <a:gd name="T50" fmla="*/ 59 w 237"/>
                <a:gd name="T51" fmla="*/ 10 h 99"/>
                <a:gd name="T52" fmla="*/ 11 w 237"/>
                <a:gd name="T53" fmla="*/ 28 h 99"/>
                <a:gd name="T54" fmla="*/ 76 w 237"/>
                <a:gd name="T55" fmla="*/ 86 h 99"/>
                <a:gd name="T56" fmla="*/ 118 w 237"/>
                <a:gd name="T57" fmla="*/ 61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37" h="99">
                  <a:moveTo>
                    <a:pt x="118" y="61"/>
                  </a:moveTo>
                  <a:cubicBezTo>
                    <a:pt x="129" y="73"/>
                    <a:pt x="144" y="82"/>
                    <a:pt x="160" y="86"/>
                  </a:cubicBezTo>
                  <a:cubicBezTo>
                    <a:pt x="216" y="99"/>
                    <a:pt x="237" y="56"/>
                    <a:pt x="226" y="28"/>
                  </a:cubicBezTo>
                  <a:cubicBezTo>
                    <a:pt x="219" y="8"/>
                    <a:pt x="196" y="0"/>
                    <a:pt x="178" y="10"/>
                  </a:cubicBezTo>
                  <a:cubicBezTo>
                    <a:pt x="157" y="22"/>
                    <a:pt x="160" y="56"/>
                    <a:pt x="184" y="64"/>
                  </a:cubicBezTo>
                  <a:cubicBezTo>
                    <a:pt x="194" y="68"/>
                    <a:pt x="208" y="65"/>
                    <a:pt x="213" y="52"/>
                  </a:cubicBezTo>
                  <a:cubicBezTo>
                    <a:pt x="216" y="42"/>
                    <a:pt x="209" y="31"/>
                    <a:pt x="199" y="29"/>
                  </a:cubicBezTo>
                  <a:cubicBezTo>
                    <a:pt x="190" y="27"/>
                    <a:pt x="181" y="34"/>
                    <a:pt x="183" y="44"/>
                  </a:cubicBezTo>
                  <a:cubicBezTo>
                    <a:pt x="183" y="41"/>
                    <a:pt x="185" y="33"/>
                    <a:pt x="193" y="32"/>
                  </a:cubicBezTo>
                  <a:cubicBezTo>
                    <a:pt x="204" y="30"/>
                    <a:pt x="213" y="42"/>
                    <a:pt x="210" y="51"/>
                  </a:cubicBezTo>
                  <a:cubicBezTo>
                    <a:pt x="207" y="63"/>
                    <a:pt x="194" y="64"/>
                    <a:pt x="185" y="61"/>
                  </a:cubicBezTo>
                  <a:cubicBezTo>
                    <a:pt x="164" y="53"/>
                    <a:pt x="161" y="24"/>
                    <a:pt x="180" y="13"/>
                  </a:cubicBezTo>
                  <a:cubicBezTo>
                    <a:pt x="197" y="3"/>
                    <a:pt x="219" y="13"/>
                    <a:pt x="224" y="33"/>
                  </a:cubicBezTo>
                  <a:cubicBezTo>
                    <a:pt x="231" y="59"/>
                    <a:pt x="212" y="96"/>
                    <a:pt x="162" y="84"/>
                  </a:cubicBezTo>
                  <a:cubicBezTo>
                    <a:pt x="146" y="80"/>
                    <a:pt x="127" y="69"/>
                    <a:pt x="119" y="54"/>
                  </a:cubicBezTo>
                  <a:cubicBezTo>
                    <a:pt x="109" y="69"/>
                    <a:pt x="92" y="80"/>
                    <a:pt x="74" y="84"/>
                  </a:cubicBezTo>
                  <a:cubicBezTo>
                    <a:pt x="25" y="96"/>
                    <a:pt x="6" y="59"/>
                    <a:pt x="13" y="33"/>
                  </a:cubicBezTo>
                  <a:cubicBezTo>
                    <a:pt x="18" y="13"/>
                    <a:pt x="40" y="3"/>
                    <a:pt x="57" y="13"/>
                  </a:cubicBezTo>
                  <a:cubicBezTo>
                    <a:pt x="75" y="24"/>
                    <a:pt x="73" y="53"/>
                    <a:pt x="52" y="61"/>
                  </a:cubicBezTo>
                  <a:cubicBezTo>
                    <a:pt x="43" y="64"/>
                    <a:pt x="30" y="63"/>
                    <a:pt x="27" y="51"/>
                  </a:cubicBezTo>
                  <a:cubicBezTo>
                    <a:pt x="24" y="42"/>
                    <a:pt x="33" y="30"/>
                    <a:pt x="44" y="32"/>
                  </a:cubicBezTo>
                  <a:cubicBezTo>
                    <a:pt x="52" y="33"/>
                    <a:pt x="54" y="41"/>
                    <a:pt x="54" y="44"/>
                  </a:cubicBezTo>
                  <a:cubicBezTo>
                    <a:pt x="56" y="34"/>
                    <a:pt x="47" y="27"/>
                    <a:pt x="37" y="29"/>
                  </a:cubicBezTo>
                  <a:cubicBezTo>
                    <a:pt x="28" y="31"/>
                    <a:pt x="21" y="42"/>
                    <a:pt x="24" y="52"/>
                  </a:cubicBezTo>
                  <a:cubicBezTo>
                    <a:pt x="29" y="65"/>
                    <a:pt x="43" y="68"/>
                    <a:pt x="53" y="64"/>
                  </a:cubicBezTo>
                  <a:cubicBezTo>
                    <a:pt x="77" y="56"/>
                    <a:pt x="80" y="22"/>
                    <a:pt x="59" y="10"/>
                  </a:cubicBezTo>
                  <a:cubicBezTo>
                    <a:pt x="41" y="0"/>
                    <a:pt x="18" y="8"/>
                    <a:pt x="11" y="28"/>
                  </a:cubicBezTo>
                  <a:cubicBezTo>
                    <a:pt x="0" y="56"/>
                    <a:pt x="21" y="99"/>
                    <a:pt x="76" y="86"/>
                  </a:cubicBezTo>
                  <a:cubicBezTo>
                    <a:pt x="92" y="82"/>
                    <a:pt x="108" y="73"/>
                    <a:pt x="118" y="61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9" name="文本框 28"/>
          <p:cNvSpPr txBox="1"/>
          <p:nvPr/>
        </p:nvSpPr>
        <p:spPr>
          <a:xfrm>
            <a:off x="934829" y="3151352"/>
            <a:ext cx="24799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댓글 작성     </a:t>
            </a:r>
            <a:endParaRPr lang="en-US" altLang="ko-KR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ko-KR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* </a:t>
            </a:r>
            <a:r>
              <a:rPr lang="ko-KR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작성 내용 </a:t>
            </a:r>
            <a:r>
              <a:rPr lang="en-US" altLang="ko-KR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DB </a:t>
            </a:r>
            <a:r>
              <a:rPr lang="ko-KR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저장</a:t>
            </a:r>
            <a:endParaRPr lang="en-US" altLang="ko-KR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28">
            <a:extLst>
              <a:ext uri="{FF2B5EF4-FFF2-40B4-BE49-F238E27FC236}">
                <a16:creationId xmlns:a16="http://schemas.microsoft.com/office/drawing/2014/main" id="{312C208F-D523-B6B4-B51F-F9C9D944EB2B}"/>
              </a:ext>
            </a:extLst>
          </p:cNvPr>
          <p:cNvSpPr txBox="1"/>
          <p:nvPr/>
        </p:nvSpPr>
        <p:spPr>
          <a:xfrm>
            <a:off x="241292" y="3148094"/>
            <a:ext cx="817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기능 </a:t>
            </a:r>
            <a:r>
              <a:rPr lang="en-US" altLang="ko-KR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endParaRPr lang="zh-CN" altLang="en-US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B9A9AED-D441-6895-55A7-B3766B67274B}"/>
              </a:ext>
            </a:extLst>
          </p:cNvPr>
          <p:cNvSpPr txBox="1"/>
          <p:nvPr/>
        </p:nvSpPr>
        <p:spPr>
          <a:xfrm>
            <a:off x="3661466" y="839770"/>
            <a:ext cx="212209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dirty="0">
                <a:latin typeface="+mj-ea"/>
                <a:ea typeface="+mj-ea"/>
              </a:rPr>
              <a:t>(</a:t>
            </a:r>
            <a:r>
              <a:rPr lang="en-US" altLang="ko-KR" sz="1800" b="1" dirty="0" err="1">
                <a:latin typeface="+mj-ea"/>
                <a:ea typeface="+mj-ea"/>
              </a:rPr>
              <a:t>commentBean</a:t>
            </a:r>
            <a:r>
              <a:rPr lang="en-US" altLang="ko-KR" sz="1800" b="1" dirty="0">
                <a:latin typeface="+mj-ea"/>
                <a:ea typeface="+mj-ea"/>
              </a:rPr>
              <a:t>)</a:t>
            </a:r>
          </a:p>
          <a:p>
            <a:endParaRPr lang="en-US" altLang="ko-KR" sz="1800" b="1" dirty="0">
              <a:latin typeface="+mj-ea"/>
              <a:ea typeface="+mj-ea"/>
            </a:endParaRPr>
          </a:p>
          <a:p>
            <a:r>
              <a:rPr lang="ko-KR" altLang="en-US" sz="1800" dirty="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댓글 번호</a:t>
            </a:r>
            <a:endParaRPr lang="en-US" altLang="ko-KR" sz="1800" dirty="0">
              <a:latin typeface="+mj-ea"/>
              <a:ea typeface="+mj-ea"/>
            </a:endParaRPr>
          </a:p>
          <a:p>
            <a:pPr algn="l"/>
            <a:r>
              <a:rPr lang="en-US" altLang="ko-KR" sz="1800" b="1" dirty="0">
                <a:solidFill>
                  <a:srgbClr val="7F0055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private</a:t>
            </a:r>
            <a:r>
              <a:rPr lang="en-US" altLang="ko-KR" sz="1800" b="1" dirty="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800" b="1" dirty="0">
                <a:solidFill>
                  <a:srgbClr val="7F0055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int</a:t>
            </a:r>
            <a:r>
              <a:rPr lang="en-US" altLang="ko-KR" sz="1800" b="1" dirty="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800" b="1" dirty="0" err="1">
                <a:solidFill>
                  <a:srgbClr val="0000C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comment_idx</a:t>
            </a:r>
            <a:r>
              <a:rPr lang="en-US" altLang="ko-KR" sz="1800" b="1" dirty="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; </a:t>
            </a:r>
            <a:endParaRPr lang="ko-KR" altLang="en-US" sz="18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algn="l"/>
            <a:endParaRPr lang="en-US" altLang="ko-KR" sz="1800" dirty="0">
              <a:solidFill>
                <a:srgbClr val="64646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algn="l"/>
            <a:r>
              <a:rPr lang="en-US" altLang="ko-KR" sz="1800" dirty="0">
                <a:solidFill>
                  <a:srgbClr val="64646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@NotBlank</a:t>
            </a:r>
            <a:endParaRPr lang="en-US" altLang="ko-KR" dirty="0">
              <a:solidFill>
                <a:srgbClr val="64646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algn="l"/>
            <a:r>
              <a:rPr lang="ko-KR" altLang="en-US" sz="1800" dirty="0">
                <a:latin typeface="D2Coding" panose="020B0609020101020101" pitchFamily="49" charset="-127"/>
                <a:ea typeface="D2Coding" panose="020B0609020101020101" pitchFamily="49" charset="-127"/>
              </a:rPr>
              <a:t>댓글 내용</a:t>
            </a:r>
            <a:endParaRPr lang="en-US" altLang="ko-KR" sz="18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algn="l"/>
            <a:r>
              <a:rPr lang="en-US" altLang="ko-KR" sz="1800" b="1" dirty="0">
                <a:solidFill>
                  <a:srgbClr val="7F0055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private</a:t>
            </a:r>
            <a:r>
              <a:rPr lang="en-US" altLang="ko-KR" sz="1800" b="1" dirty="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800" b="1" dirty="0">
                <a:solidFill>
                  <a:srgbClr val="FF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String</a:t>
            </a:r>
            <a:r>
              <a:rPr lang="en-US" altLang="ko-KR" sz="1800" b="1" dirty="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800" b="1" dirty="0" err="1">
                <a:solidFill>
                  <a:srgbClr val="0000C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comment_text</a:t>
            </a:r>
            <a:r>
              <a:rPr lang="en-US" altLang="ko-KR" sz="1800" b="1" dirty="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</a:p>
          <a:p>
            <a:pPr algn="l"/>
            <a:endParaRPr lang="en-US" altLang="ko-KR" sz="1800" b="1" dirty="0">
              <a:solidFill>
                <a:srgbClr val="000000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algn="l"/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본문 번호</a:t>
            </a:r>
            <a:endParaRPr lang="ko-KR" altLang="en-US" sz="18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algn="l"/>
            <a:r>
              <a:rPr lang="fr-FR" altLang="ko-KR" sz="1800" b="1" dirty="0">
                <a:solidFill>
                  <a:srgbClr val="7F0055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private</a:t>
            </a:r>
            <a:r>
              <a:rPr lang="fr-FR" altLang="ko-KR" sz="1800" b="1" dirty="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fr-FR" altLang="ko-KR" sz="1800" b="1" dirty="0">
                <a:solidFill>
                  <a:srgbClr val="7F0055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int</a:t>
            </a:r>
            <a:r>
              <a:rPr lang="fr-FR" altLang="ko-KR" sz="1800" b="1" dirty="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fr-FR" altLang="ko-KR" sz="1800" b="1" dirty="0">
                <a:solidFill>
                  <a:srgbClr val="0000C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comment_content_idx</a:t>
            </a:r>
            <a:r>
              <a:rPr lang="fr-FR" altLang="ko-KR" sz="1800" b="1" dirty="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0236AE-5037-06C8-5B90-CA9F9A68FB98}"/>
              </a:ext>
            </a:extLst>
          </p:cNvPr>
          <p:cNvSpPr txBox="1"/>
          <p:nvPr/>
        </p:nvSpPr>
        <p:spPr>
          <a:xfrm>
            <a:off x="5593700" y="55822"/>
            <a:ext cx="244959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 altLang="ko-KR" sz="1800" b="1" dirty="0">
              <a:solidFill>
                <a:srgbClr val="000000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algn="l"/>
            <a:r>
              <a:rPr lang="ko-KR" altLang="en-US" sz="1800" dirty="0">
                <a:latin typeface="D2Coding" panose="020B0609020101020101" pitchFamily="49" charset="-127"/>
                <a:ea typeface="D2Coding" panose="020B0609020101020101" pitchFamily="49" charset="-127"/>
              </a:rPr>
              <a:t>날짜</a:t>
            </a:r>
          </a:p>
          <a:p>
            <a:pPr algn="l"/>
            <a:r>
              <a:rPr lang="en-US" altLang="ko-KR" sz="1800" b="1" dirty="0">
                <a:solidFill>
                  <a:srgbClr val="7F0055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private</a:t>
            </a:r>
            <a:r>
              <a:rPr lang="en-US" altLang="ko-KR" sz="1800" b="1" dirty="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800" b="1" dirty="0">
                <a:solidFill>
                  <a:srgbClr val="FF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String </a:t>
            </a:r>
          </a:p>
          <a:p>
            <a:pPr algn="l"/>
            <a:r>
              <a:rPr lang="en-US" altLang="ko-KR" b="1" dirty="0" err="1">
                <a:solidFill>
                  <a:srgbClr val="000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Comment_date</a:t>
            </a:r>
            <a:r>
              <a:rPr lang="en-US" altLang="ko-KR" b="1" dirty="0">
                <a:solidFill>
                  <a:srgbClr val="000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endParaRPr lang="en-US" altLang="ko-KR" sz="1800" b="1" dirty="0">
              <a:solidFill>
                <a:srgbClr val="0000FF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algn="l"/>
            <a:endParaRPr lang="en-US" altLang="ko-KR" sz="1800" b="1" dirty="0">
              <a:solidFill>
                <a:srgbClr val="FF0000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algn="l"/>
            <a:endParaRPr lang="en-US" altLang="ko-KR" b="1" dirty="0">
              <a:solidFill>
                <a:srgbClr val="FF0000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ko-KR" altLang="en-US" dirty="0">
                <a:latin typeface="+mj-ea"/>
                <a:ea typeface="+mj-ea"/>
              </a:rPr>
              <a:t>작성자 </a:t>
            </a:r>
            <a:r>
              <a:rPr lang="en-US" altLang="ko-KR" dirty="0">
                <a:latin typeface="+mj-ea"/>
                <a:ea typeface="+mj-ea"/>
              </a:rPr>
              <a:t>ID</a:t>
            </a:r>
            <a:endParaRPr lang="ko-KR" altLang="en-US" dirty="0"/>
          </a:p>
          <a:p>
            <a:pPr algn="l"/>
            <a:r>
              <a:rPr lang="fr-FR" altLang="ko-KR" sz="1800" b="1" dirty="0">
                <a:solidFill>
                  <a:srgbClr val="7F0055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private</a:t>
            </a:r>
            <a:r>
              <a:rPr lang="fr-FR" altLang="ko-KR" sz="1800" b="1" dirty="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fr-FR" altLang="ko-KR" sz="1800" b="1" dirty="0">
                <a:solidFill>
                  <a:srgbClr val="7F0055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int</a:t>
            </a:r>
            <a:r>
              <a:rPr lang="fr-FR" altLang="ko-KR" sz="1800" b="1" dirty="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800" b="1" dirty="0" err="1">
                <a:solidFill>
                  <a:srgbClr val="0000C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comment_writer_id</a:t>
            </a:r>
            <a:r>
              <a:rPr lang="en-US" altLang="ko-KR" sz="1800" b="1" dirty="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</a:p>
          <a:p>
            <a:pPr algn="l"/>
            <a:endParaRPr lang="en-US" altLang="ko-KR" sz="1800" b="1" dirty="0">
              <a:latin typeface="+mj-ea"/>
              <a:ea typeface="+mj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BC99565-A3FF-12FA-6862-AF02181019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254" y="316339"/>
            <a:ext cx="3370470" cy="6220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1273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98156" y="96112"/>
            <a:ext cx="11995688" cy="6661149"/>
          </a:xfrm>
          <a:prstGeom prst="rect">
            <a:avLst/>
          </a:prstGeom>
          <a:noFill/>
          <a:ln w="63500" cmpd="thickThin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" name="直接连接符 13"/>
          <p:cNvCxnSpPr/>
          <p:nvPr/>
        </p:nvCxnSpPr>
        <p:spPr>
          <a:xfrm>
            <a:off x="3414792" y="879060"/>
            <a:ext cx="1" cy="5099879"/>
          </a:xfrm>
          <a:prstGeom prst="line">
            <a:avLst/>
          </a:prstGeom>
          <a:ln w="22225">
            <a:solidFill>
              <a:schemeClr val="tx1">
                <a:lumMod val="85000"/>
                <a:lumOff val="15000"/>
              </a:schemeClr>
            </a:solidFill>
            <a:prstDash val="sysDot"/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组合 20"/>
          <p:cNvGrpSpPr/>
          <p:nvPr/>
        </p:nvGrpSpPr>
        <p:grpSpPr>
          <a:xfrm>
            <a:off x="384874" y="5499678"/>
            <a:ext cx="2729837" cy="67813"/>
            <a:chOff x="5108253" y="1177442"/>
            <a:chExt cx="1975492" cy="49074"/>
          </a:xfrm>
        </p:grpSpPr>
        <p:cxnSp>
          <p:nvCxnSpPr>
            <p:cNvPr id="22" name="直接连接符 21"/>
            <p:cNvCxnSpPr/>
            <p:nvPr/>
          </p:nvCxnSpPr>
          <p:spPr>
            <a:xfrm>
              <a:off x="5108253" y="1226516"/>
              <a:ext cx="1975491" cy="0"/>
            </a:xfrm>
            <a:prstGeom prst="line">
              <a:avLst/>
            </a:prstGeom>
            <a:ln w="22225" cmpd="sng">
              <a:solidFill>
                <a:schemeClr val="tx1">
                  <a:lumMod val="75000"/>
                  <a:lumOff val="25000"/>
                  <a:alpha val="83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>
              <a:off x="5108254" y="1177442"/>
              <a:ext cx="1975491" cy="0"/>
            </a:xfrm>
            <a:prstGeom prst="line">
              <a:avLst/>
            </a:prstGeom>
            <a:ln w="28575" cmpd="sng">
              <a:solidFill>
                <a:schemeClr val="tx1">
                  <a:lumMod val="75000"/>
                  <a:lumOff val="25000"/>
                  <a:alpha val="83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组合 23"/>
          <p:cNvGrpSpPr/>
          <p:nvPr/>
        </p:nvGrpSpPr>
        <p:grpSpPr>
          <a:xfrm>
            <a:off x="384874" y="2552981"/>
            <a:ext cx="2729837" cy="278698"/>
            <a:chOff x="7150100" y="4803775"/>
            <a:chExt cx="2317750" cy="668338"/>
          </a:xfrm>
        </p:grpSpPr>
        <p:sp>
          <p:nvSpPr>
            <p:cNvPr id="25" name="Freeform 31"/>
            <p:cNvSpPr>
              <a:spLocks/>
            </p:cNvSpPr>
            <p:nvPr/>
          </p:nvSpPr>
          <p:spPr bwMode="auto">
            <a:xfrm>
              <a:off x="8074025" y="4803775"/>
              <a:ext cx="466725" cy="533400"/>
            </a:xfrm>
            <a:custGeom>
              <a:avLst/>
              <a:gdLst>
                <a:gd name="T0" fmla="*/ 60 w 124"/>
                <a:gd name="T1" fmla="*/ 95 h 140"/>
                <a:gd name="T2" fmla="*/ 41 w 124"/>
                <a:gd name="T3" fmla="*/ 42 h 140"/>
                <a:gd name="T4" fmla="*/ 84 w 124"/>
                <a:gd name="T5" fmla="*/ 42 h 140"/>
                <a:gd name="T6" fmla="*/ 65 w 124"/>
                <a:gd name="T7" fmla="*/ 95 h 140"/>
                <a:gd name="T8" fmla="*/ 124 w 124"/>
                <a:gd name="T9" fmla="*/ 140 h 140"/>
                <a:gd name="T10" fmla="*/ 62 w 124"/>
                <a:gd name="T11" fmla="*/ 98 h 140"/>
                <a:gd name="T12" fmla="*/ 0 w 124"/>
                <a:gd name="T13" fmla="*/ 140 h 140"/>
                <a:gd name="T14" fmla="*/ 60 w 124"/>
                <a:gd name="T15" fmla="*/ 95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40">
                  <a:moveTo>
                    <a:pt x="60" y="95"/>
                  </a:moveTo>
                  <a:cubicBezTo>
                    <a:pt x="49" y="80"/>
                    <a:pt x="40" y="61"/>
                    <a:pt x="41" y="42"/>
                  </a:cubicBezTo>
                  <a:cubicBezTo>
                    <a:pt x="44" y="0"/>
                    <a:pt x="81" y="0"/>
                    <a:pt x="84" y="42"/>
                  </a:cubicBezTo>
                  <a:cubicBezTo>
                    <a:pt x="85" y="61"/>
                    <a:pt x="76" y="80"/>
                    <a:pt x="65" y="95"/>
                  </a:cubicBezTo>
                  <a:cubicBezTo>
                    <a:pt x="80" y="114"/>
                    <a:pt x="100" y="135"/>
                    <a:pt x="124" y="140"/>
                  </a:cubicBezTo>
                  <a:cubicBezTo>
                    <a:pt x="102" y="139"/>
                    <a:pt x="77" y="117"/>
                    <a:pt x="62" y="98"/>
                  </a:cubicBezTo>
                  <a:cubicBezTo>
                    <a:pt x="48" y="117"/>
                    <a:pt x="23" y="139"/>
                    <a:pt x="0" y="140"/>
                  </a:cubicBezTo>
                  <a:cubicBezTo>
                    <a:pt x="24" y="135"/>
                    <a:pt x="45" y="114"/>
                    <a:pt x="60" y="95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32"/>
            <p:cNvSpPr>
              <a:spLocks/>
            </p:cNvSpPr>
            <p:nvPr/>
          </p:nvSpPr>
          <p:spPr bwMode="auto">
            <a:xfrm>
              <a:off x="8702675" y="5368925"/>
              <a:ext cx="765175" cy="22225"/>
            </a:xfrm>
            <a:custGeom>
              <a:avLst/>
              <a:gdLst>
                <a:gd name="T0" fmla="*/ 101 w 203"/>
                <a:gd name="T1" fmla="*/ 6 h 6"/>
                <a:gd name="T2" fmla="*/ 0 w 203"/>
                <a:gd name="T3" fmla="*/ 3 h 6"/>
                <a:gd name="T4" fmla="*/ 101 w 203"/>
                <a:gd name="T5" fmla="*/ 0 h 6"/>
                <a:gd name="T6" fmla="*/ 203 w 203"/>
                <a:gd name="T7" fmla="*/ 4 h 6"/>
                <a:gd name="T8" fmla="*/ 101 w 203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">
                  <a:moveTo>
                    <a:pt x="101" y="6"/>
                  </a:moveTo>
                  <a:cubicBezTo>
                    <a:pt x="68" y="6"/>
                    <a:pt x="34" y="6"/>
                    <a:pt x="0" y="3"/>
                  </a:cubicBezTo>
                  <a:cubicBezTo>
                    <a:pt x="35" y="0"/>
                    <a:pt x="68" y="0"/>
                    <a:pt x="101" y="0"/>
                  </a:cubicBezTo>
                  <a:cubicBezTo>
                    <a:pt x="134" y="0"/>
                    <a:pt x="168" y="1"/>
                    <a:pt x="203" y="4"/>
                  </a:cubicBezTo>
                  <a:cubicBezTo>
                    <a:pt x="166" y="6"/>
                    <a:pt x="101" y="6"/>
                    <a:pt x="101" y="6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33"/>
            <p:cNvSpPr>
              <a:spLocks/>
            </p:cNvSpPr>
            <p:nvPr/>
          </p:nvSpPr>
          <p:spPr bwMode="auto">
            <a:xfrm>
              <a:off x="7150100" y="5368925"/>
              <a:ext cx="765175" cy="22225"/>
            </a:xfrm>
            <a:custGeom>
              <a:avLst/>
              <a:gdLst>
                <a:gd name="T0" fmla="*/ 102 w 203"/>
                <a:gd name="T1" fmla="*/ 6 h 6"/>
                <a:gd name="T2" fmla="*/ 203 w 203"/>
                <a:gd name="T3" fmla="*/ 3 h 6"/>
                <a:gd name="T4" fmla="*/ 102 w 203"/>
                <a:gd name="T5" fmla="*/ 0 h 6"/>
                <a:gd name="T6" fmla="*/ 0 w 203"/>
                <a:gd name="T7" fmla="*/ 4 h 6"/>
                <a:gd name="T8" fmla="*/ 102 w 203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">
                  <a:moveTo>
                    <a:pt x="102" y="6"/>
                  </a:moveTo>
                  <a:cubicBezTo>
                    <a:pt x="135" y="6"/>
                    <a:pt x="169" y="6"/>
                    <a:pt x="203" y="3"/>
                  </a:cubicBezTo>
                  <a:cubicBezTo>
                    <a:pt x="168" y="0"/>
                    <a:pt x="135" y="0"/>
                    <a:pt x="102" y="0"/>
                  </a:cubicBezTo>
                  <a:cubicBezTo>
                    <a:pt x="68" y="0"/>
                    <a:pt x="35" y="1"/>
                    <a:pt x="0" y="4"/>
                  </a:cubicBezTo>
                  <a:cubicBezTo>
                    <a:pt x="36" y="6"/>
                    <a:pt x="102" y="6"/>
                    <a:pt x="102" y="6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34"/>
            <p:cNvSpPr>
              <a:spLocks/>
            </p:cNvSpPr>
            <p:nvPr/>
          </p:nvSpPr>
          <p:spPr bwMode="auto">
            <a:xfrm>
              <a:off x="7862888" y="5092700"/>
              <a:ext cx="893763" cy="379413"/>
            </a:xfrm>
            <a:custGeom>
              <a:avLst/>
              <a:gdLst>
                <a:gd name="T0" fmla="*/ 118 w 237"/>
                <a:gd name="T1" fmla="*/ 61 h 99"/>
                <a:gd name="T2" fmla="*/ 160 w 237"/>
                <a:gd name="T3" fmla="*/ 86 h 99"/>
                <a:gd name="T4" fmla="*/ 226 w 237"/>
                <a:gd name="T5" fmla="*/ 28 h 99"/>
                <a:gd name="T6" fmla="*/ 178 w 237"/>
                <a:gd name="T7" fmla="*/ 10 h 99"/>
                <a:gd name="T8" fmla="*/ 184 w 237"/>
                <a:gd name="T9" fmla="*/ 64 h 99"/>
                <a:gd name="T10" fmla="*/ 213 w 237"/>
                <a:gd name="T11" fmla="*/ 52 h 99"/>
                <a:gd name="T12" fmla="*/ 199 w 237"/>
                <a:gd name="T13" fmla="*/ 29 h 99"/>
                <a:gd name="T14" fmla="*/ 183 w 237"/>
                <a:gd name="T15" fmla="*/ 44 h 99"/>
                <a:gd name="T16" fmla="*/ 193 w 237"/>
                <a:gd name="T17" fmla="*/ 32 h 99"/>
                <a:gd name="T18" fmla="*/ 210 w 237"/>
                <a:gd name="T19" fmla="*/ 51 h 99"/>
                <a:gd name="T20" fmla="*/ 185 w 237"/>
                <a:gd name="T21" fmla="*/ 61 h 99"/>
                <a:gd name="T22" fmla="*/ 180 w 237"/>
                <a:gd name="T23" fmla="*/ 13 h 99"/>
                <a:gd name="T24" fmla="*/ 224 w 237"/>
                <a:gd name="T25" fmla="*/ 33 h 99"/>
                <a:gd name="T26" fmla="*/ 162 w 237"/>
                <a:gd name="T27" fmla="*/ 84 h 99"/>
                <a:gd name="T28" fmla="*/ 119 w 237"/>
                <a:gd name="T29" fmla="*/ 54 h 99"/>
                <a:gd name="T30" fmla="*/ 74 w 237"/>
                <a:gd name="T31" fmla="*/ 84 h 99"/>
                <a:gd name="T32" fmla="*/ 13 w 237"/>
                <a:gd name="T33" fmla="*/ 33 h 99"/>
                <a:gd name="T34" fmla="*/ 57 w 237"/>
                <a:gd name="T35" fmla="*/ 13 h 99"/>
                <a:gd name="T36" fmla="*/ 52 w 237"/>
                <a:gd name="T37" fmla="*/ 61 h 99"/>
                <a:gd name="T38" fmla="*/ 27 w 237"/>
                <a:gd name="T39" fmla="*/ 51 h 99"/>
                <a:gd name="T40" fmla="*/ 44 w 237"/>
                <a:gd name="T41" fmla="*/ 32 h 99"/>
                <a:gd name="T42" fmla="*/ 54 w 237"/>
                <a:gd name="T43" fmla="*/ 44 h 99"/>
                <a:gd name="T44" fmla="*/ 37 w 237"/>
                <a:gd name="T45" fmla="*/ 29 h 99"/>
                <a:gd name="T46" fmla="*/ 24 w 237"/>
                <a:gd name="T47" fmla="*/ 52 h 99"/>
                <a:gd name="T48" fmla="*/ 53 w 237"/>
                <a:gd name="T49" fmla="*/ 64 h 99"/>
                <a:gd name="T50" fmla="*/ 59 w 237"/>
                <a:gd name="T51" fmla="*/ 10 h 99"/>
                <a:gd name="T52" fmla="*/ 11 w 237"/>
                <a:gd name="T53" fmla="*/ 28 h 99"/>
                <a:gd name="T54" fmla="*/ 76 w 237"/>
                <a:gd name="T55" fmla="*/ 86 h 99"/>
                <a:gd name="T56" fmla="*/ 118 w 237"/>
                <a:gd name="T57" fmla="*/ 61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37" h="99">
                  <a:moveTo>
                    <a:pt x="118" y="61"/>
                  </a:moveTo>
                  <a:cubicBezTo>
                    <a:pt x="129" y="73"/>
                    <a:pt x="144" y="82"/>
                    <a:pt x="160" y="86"/>
                  </a:cubicBezTo>
                  <a:cubicBezTo>
                    <a:pt x="216" y="99"/>
                    <a:pt x="237" y="56"/>
                    <a:pt x="226" y="28"/>
                  </a:cubicBezTo>
                  <a:cubicBezTo>
                    <a:pt x="219" y="8"/>
                    <a:pt x="196" y="0"/>
                    <a:pt x="178" y="10"/>
                  </a:cubicBezTo>
                  <a:cubicBezTo>
                    <a:pt x="157" y="22"/>
                    <a:pt x="160" y="56"/>
                    <a:pt x="184" y="64"/>
                  </a:cubicBezTo>
                  <a:cubicBezTo>
                    <a:pt x="194" y="68"/>
                    <a:pt x="208" y="65"/>
                    <a:pt x="213" y="52"/>
                  </a:cubicBezTo>
                  <a:cubicBezTo>
                    <a:pt x="216" y="42"/>
                    <a:pt x="209" y="31"/>
                    <a:pt x="199" y="29"/>
                  </a:cubicBezTo>
                  <a:cubicBezTo>
                    <a:pt x="190" y="27"/>
                    <a:pt x="181" y="34"/>
                    <a:pt x="183" y="44"/>
                  </a:cubicBezTo>
                  <a:cubicBezTo>
                    <a:pt x="183" y="41"/>
                    <a:pt x="185" y="33"/>
                    <a:pt x="193" y="32"/>
                  </a:cubicBezTo>
                  <a:cubicBezTo>
                    <a:pt x="204" y="30"/>
                    <a:pt x="213" y="42"/>
                    <a:pt x="210" y="51"/>
                  </a:cubicBezTo>
                  <a:cubicBezTo>
                    <a:pt x="207" y="63"/>
                    <a:pt x="194" y="64"/>
                    <a:pt x="185" y="61"/>
                  </a:cubicBezTo>
                  <a:cubicBezTo>
                    <a:pt x="164" y="53"/>
                    <a:pt x="161" y="24"/>
                    <a:pt x="180" y="13"/>
                  </a:cubicBezTo>
                  <a:cubicBezTo>
                    <a:pt x="197" y="3"/>
                    <a:pt x="219" y="13"/>
                    <a:pt x="224" y="33"/>
                  </a:cubicBezTo>
                  <a:cubicBezTo>
                    <a:pt x="231" y="59"/>
                    <a:pt x="212" y="96"/>
                    <a:pt x="162" y="84"/>
                  </a:cubicBezTo>
                  <a:cubicBezTo>
                    <a:pt x="146" y="80"/>
                    <a:pt x="127" y="69"/>
                    <a:pt x="119" y="54"/>
                  </a:cubicBezTo>
                  <a:cubicBezTo>
                    <a:pt x="109" y="69"/>
                    <a:pt x="92" y="80"/>
                    <a:pt x="74" y="84"/>
                  </a:cubicBezTo>
                  <a:cubicBezTo>
                    <a:pt x="25" y="96"/>
                    <a:pt x="6" y="59"/>
                    <a:pt x="13" y="33"/>
                  </a:cubicBezTo>
                  <a:cubicBezTo>
                    <a:pt x="18" y="13"/>
                    <a:pt x="40" y="3"/>
                    <a:pt x="57" y="13"/>
                  </a:cubicBezTo>
                  <a:cubicBezTo>
                    <a:pt x="75" y="24"/>
                    <a:pt x="73" y="53"/>
                    <a:pt x="52" y="61"/>
                  </a:cubicBezTo>
                  <a:cubicBezTo>
                    <a:pt x="43" y="64"/>
                    <a:pt x="30" y="63"/>
                    <a:pt x="27" y="51"/>
                  </a:cubicBezTo>
                  <a:cubicBezTo>
                    <a:pt x="24" y="42"/>
                    <a:pt x="33" y="30"/>
                    <a:pt x="44" y="32"/>
                  </a:cubicBezTo>
                  <a:cubicBezTo>
                    <a:pt x="52" y="33"/>
                    <a:pt x="54" y="41"/>
                    <a:pt x="54" y="44"/>
                  </a:cubicBezTo>
                  <a:cubicBezTo>
                    <a:pt x="56" y="34"/>
                    <a:pt x="47" y="27"/>
                    <a:pt x="37" y="29"/>
                  </a:cubicBezTo>
                  <a:cubicBezTo>
                    <a:pt x="28" y="31"/>
                    <a:pt x="21" y="42"/>
                    <a:pt x="24" y="52"/>
                  </a:cubicBezTo>
                  <a:cubicBezTo>
                    <a:pt x="29" y="65"/>
                    <a:pt x="43" y="68"/>
                    <a:pt x="53" y="64"/>
                  </a:cubicBezTo>
                  <a:cubicBezTo>
                    <a:pt x="77" y="56"/>
                    <a:pt x="80" y="22"/>
                    <a:pt x="59" y="10"/>
                  </a:cubicBezTo>
                  <a:cubicBezTo>
                    <a:pt x="41" y="0"/>
                    <a:pt x="18" y="8"/>
                    <a:pt x="11" y="28"/>
                  </a:cubicBezTo>
                  <a:cubicBezTo>
                    <a:pt x="0" y="56"/>
                    <a:pt x="21" y="99"/>
                    <a:pt x="76" y="86"/>
                  </a:cubicBezTo>
                  <a:cubicBezTo>
                    <a:pt x="92" y="82"/>
                    <a:pt x="108" y="73"/>
                    <a:pt x="118" y="61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9" name="文本框 28"/>
          <p:cNvSpPr txBox="1"/>
          <p:nvPr/>
        </p:nvSpPr>
        <p:spPr>
          <a:xfrm>
            <a:off x="1030464" y="3151352"/>
            <a:ext cx="2084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query</a:t>
            </a:r>
            <a:endParaRPr lang="zh-CN" altLang="en-US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8" name="直接连接符 37"/>
          <p:cNvCxnSpPr/>
          <p:nvPr/>
        </p:nvCxnSpPr>
        <p:spPr>
          <a:xfrm>
            <a:off x="9322714" y="1381680"/>
            <a:ext cx="0" cy="4029051"/>
          </a:xfrm>
          <a:prstGeom prst="line">
            <a:avLst/>
          </a:prstGeom>
          <a:ln w="6350">
            <a:solidFill>
              <a:schemeClr val="bg2">
                <a:lumMod val="75000"/>
                <a:alpha val="8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28">
            <a:extLst>
              <a:ext uri="{FF2B5EF4-FFF2-40B4-BE49-F238E27FC236}">
                <a16:creationId xmlns:a16="http://schemas.microsoft.com/office/drawing/2014/main" id="{312C208F-D523-B6B4-B51F-F9C9D944EB2B}"/>
              </a:ext>
            </a:extLst>
          </p:cNvPr>
          <p:cNvSpPr txBox="1"/>
          <p:nvPr/>
        </p:nvSpPr>
        <p:spPr>
          <a:xfrm>
            <a:off x="358316" y="3151352"/>
            <a:ext cx="817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코드 </a:t>
            </a:r>
            <a:r>
              <a:rPr lang="en-US" altLang="ko-KR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endParaRPr lang="zh-CN" altLang="en-US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C3400C97-CC7C-7536-8DA4-B974C93F5D73}"/>
              </a:ext>
            </a:extLst>
          </p:cNvPr>
          <p:cNvCxnSpPr>
            <a:cxnSpLocks/>
          </p:cNvCxnSpPr>
          <p:nvPr/>
        </p:nvCxnSpPr>
        <p:spPr>
          <a:xfrm flipH="1">
            <a:off x="3545457" y="3784198"/>
            <a:ext cx="8146079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4B7B150C-916B-04CC-8BE6-CE1125107664}"/>
              </a:ext>
            </a:extLst>
          </p:cNvPr>
          <p:cNvSpPr txBox="1"/>
          <p:nvPr/>
        </p:nvSpPr>
        <p:spPr>
          <a:xfrm>
            <a:off x="3660645" y="808406"/>
            <a:ext cx="12527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&lt;Query&gt;</a:t>
            </a:r>
            <a:r>
              <a:rPr lang="ko-KR" altLang="en-US" sz="1600" dirty="0"/>
              <a:t>↓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12CF73B-2DD4-0747-C576-09D5DD9A16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8760" y="1209827"/>
            <a:ext cx="8491116" cy="292727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C4E085B-0AA0-873C-261D-5AE92E58C2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0645" y="4444021"/>
            <a:ext cx="8339230" cy="1143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1223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98156" y="96112"/>
            <a:ext cx="11995688" cy="6661149"/>
          </a:xfrm>
          <a:prstGeom prst="rect">
            <a:avLst/>
          </a:prstGeom>
          <a:noFill/>
          <a:ln w="63500" cmpd="thickThin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" name="直接连接符 13"/>
          <p:cNvCxnSpPr/>
          <p:nvPr/>
        </p:nvCxnSpPr>
        <p:spPr>
          <a:xfrm>
            <a:off x="3414792" y="879060"/>
            <a:ext cx="1" cy="5099879"/>
          </a:xfrm>
          <a:prstGeom prst="line">
            <a:avLst/>
          </a:prstGeom>
          <a:ln w="22225">
            <a:solidFill>
              <a:schemeClr val="tx1">
                <a:lumMod val="85000"/>
                <a:lumOff val="15000"/>
              </a:schemeClr>
            </a:solidFill>
            <a:prstDash val="sysDot"/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组合 20"/>
          <p:cNvGrpSpPr/>
          <p:nvPr/>
        </p:nvGrpSpPr>
        <p:grpSpPr>
          <a:xfrm>
            <a:off x="384874" y="5499678"/>
            <a:ext cx="2729837" cy="67813"/>
            <a:chOff x="5108253" y="1177442"/>
            <a:chExt cx="1975492" cy="49074"/>
          </a:xfrm>
        </p:grpSpPr>
        <p:cxnSp>
          <p:nvCxnSpPr>
            <p:cNvPr id="22" name="直接连接符 21"/>
            <p:cNvCxnSpPr/>
            <p:nvPr/>
          </p:nvCxnSpPr>
          <p:spPr>
            <a:xfrm>
              <a:off x="5108253" y="1226516"/>
              <a:ext cx="1975491" cy="0"/>
            </a:xfrm>
            <a:prstGeom prst="line">
              <a:avLst/>
            </a:prstGeom>
            <a:ln w="22225" cmpd="sng">
              <a:solidFill>
                <a:schemeClr val="tx1">
                  <a:lumMod val="75000"/>
                  <a:lumOff val="25000"/>
                  <a:alpha val="83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>
              <a:off x="5108254" y="1177442"/>
              <a:ext cx="1975491" cy="0"/>
            </a:xfrm>
            <a:prstGeom prst="line">
              <a:avLst/>
            </a:prstGeom>
            <a:ln w="28575" cmpd="sng">
              <a:solidFill>
                <a:schemeClr val="tx1">
                  <a:lumMod val="75000"/>
                  <a:lumOff val="25000"/>
                  <a:alpha val="83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组合 23"/>
          <p:cNvGrpSpPr/>
          <p:nvPr/>
        </p:nvGrpSpPr>
        <p:grpSpPr>
          <a:xfrm>
            <a:off x="384874" y="2552981"/>
            <a:ext cx="2729837" cy="278698"/>
            <a:chOff x="7150100" y="4803775"/>
            <a:chExt cx="2317750" cy="668338"/>
          </a:xfrm>
        </p:grpSpPr>
        <p:sp>
          <p:nvSpPr>
            <p:cNvPr id="25" name="Freeform 31"/>
            <p:cNvSpPr>
              <a:spLocks/>
            </p:cNvSpPr>
            <p:nvPr/>
          </p:nvSpPr>
          <p:spPr bwMode="auto">
            <a:xfrm>
              <a:off x="8074025" y="4803775"/>
              <a:ext cx="466725" cy="533400"/>
            </a:xfrm>
            <a:custGeom>
              <a:avLst/>
              <a:gdLst>
                <a:gd name="T0" fmla="*/ 60 w 124"/>
                <a:gd name="T1" fmla="*/ 95 h 140"/>
                <a:gd name="T2" fmla="*/ 41 w 124"/>
                <a:gd name="T3" fmla="*/ 42 h 140"/>
                <a:gd name="T4" fmla="*/ 84 w 124"/>
                <a:gd name="T5" fmla="*/ 42 h 140"/>
                <a:gd name="T6" fmla="*/ 65 w 124"/>
                <a:gd name="T7" fmla="*/ 95 h 140"/>
                <a:gd name="T8" fmla="*/ 124 w 124"/>
                <a:gd name="T9" fmla="*/ 140 h 140"/>
                <a:gd name="T10" fmla="*/ 62 w 124"/>
                <a:gd name="T11" fmla="*/ 98 h 140"/>
                <a:gd name="T12" fmla="*/ 0 w 124"/>
                <a:gd name="T13" fmla="*/ 140 h 140"/>
                <a:gd name="T14" fmla="*/ 60 w 124"/>
                <a:gd name="T15" fmla="*/ 95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40">
                  <a:moveTo>
                    <a:pt x="60" y="95"/>
                  </a:moveTo>
                  <a:cubicBezTo>
                    <a:pt x="49" y="80"/>
                    <a:pt x="40" y="61"/>
                    <a:pt x="41" y="42"/>
                  </a:cubicBezTo>
                  <a:cubicBezTo>
                    <a:pt x="44" y="0"/>
                    <a:pt x="81" y="0"/>
                    <a:pt x="84" y="42"/>
                  </a:cubicBezTo>
                  <a:cubicBezTo>
                    <a:pt x="85" y="61"/>
                    <a:pt x="76" y="80"/>
                    <a:pt x="65" y="95"/>
                  </a:cubicBezTo>
                  <a:cubicBezTo>
                    <a:pt x="80" y="114"/>
                    <a:pt x="100" y="135"/>
                    <a:pt x="124" y="140"/>
                  </a:cubicBezTo>
                  <a:cubicBezTo>
                    <a:pt x="102" y="139"/>
                    <a:pt x="77" y="117"/>
                    <a:pt x="62" y="98"/>
                  </a:cubicBezTo>
                  <a:cubicBezTo>
                    <a:pt x="48" y="117"/>
                    <a:pt x="23" y="139"/>
                    <a:pt x="0" y="140"/>
                  </a:cubicBezTo>
                  <a:cubicBezTo>
                    <a:pt x="24" y="135"/>
                    <a:pt x="45" y="114"/>
                    <a:pt x="60" y="95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32"/>
            <p:cNvSpPr>
              <a:spLocks/>
            </p:cNvSpPr>
            <p:nvPr/>
          </p:nvSpPr>
          <p:spPr bwMode="auto">
            <a:xfrm>
              <a:off x="8702675" y="5368925"/>
              <a:ext cx="765175" cy="22225"/>
            </a:xfrm>
            <a:custGeom>
              <a:avLst/>
              <a:gdLst>
                <a:gd name="T0" fmla="*/ 101 w 203"/>
                <a:gd name="T1" fmla="*/ 6 h 6"/>
                <a:gd name="T2" fmla="*/ 0 w 203"/>
                <a:gd name="T3" fmla="*/ 3 h 6"/>
                <a:gd name="T4" fmla="*/ 101 w 203"/>
                <a:gd name="T5" fmla="*/ 0 h 6"/>
                <a:gd name="T6" fmla="*/ 203 w 203"/>
                <a:gd name="T7" fmla="*/ 4 h 6"/>
                <a:gd name="T8" fmla="*/ 101 w 203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">
                  <a:moveTo>
                    <a:pt x="101" y="6"/>
                  </a:moveTo>
                  <a:cubicBezTo>
                    <a:pt x="68" y="6"/>
                    <a:pt x="34" y="6"/>
                    <a:pt x="0" y="3"/>
                  </a:cubicBezTo>
                  <a:cubicBezTo>
                    <a:pt x="35" y="0"/>
                    <a:pt x="68" y="0"/>
                    <a:pt x="101" y="0"/>
                  </a:cubicBezTo>
                  <a:cubicBezTo>
                    <a:pt x="134" y="0"/>
                    <a:pt x="168" y="1"/>
                    <a:pt x="203" y="4"/>
                  </a:cubicBezTo>
                  <a:cubicBezTo>
                    <a:pt x="166" y="6"/>
                    <a:pt x="101" y="6"/>
                    <a:pt x="101" y="6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33"/>
            <p:cNvSpPr>
              <a:spLocks/>
            </p:cNvSpPr>
            <p:nvPr/>
          </p:nvSpPr>
          <p:spPr bwMode="auto">
            <a:xfrm>
              <a:off x="7150100" y="5368925"/>
              <a:ext cx="765175" cy="22225"/>
            </a:xfrm>
            <a:custGeom>
              <a:avLst/>
              <a:gdLst>
                <a:gd name="T0" fmla="*/ 102 w 203"/>
                <a:gd name="T1" fmla="*/ 6 h 6"/>
                <a:gd name="T2" fmla="*/ 203 w 203"/>
                <a:gd name="T3" fmla="*/ 3 h 6"/>
                <a:gd name="T4" fmla="*/ 102 w 203"/>
                <a:gd name="T5" fmla="*/ 0 h 6"/>
                <a:gd name="T6" fmla="*/ 0 w 203"/>
                <a:gd name="T7" fmla="*/ 4 h 6"/>
                <a:gd name="T8" fmla="*/ 102 w 203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">
                  <a:moveTo>
                    <a:pt x="102" y="6"/>
                  </a:moveTo>
                  <a:cubicBezTo>
                    <a:pt x="135" y="6"/>
                    <a:pt x="169" y="6"/>
                    <a:pt x="203" y="3"/>
                  </a:cubicBezTo>
                  <a:cubicBezTo>
                    <a:pt x="168" y="0"/>
                    <a:pt x="135" y="0"/>
                    <a:pt x="102" y="0"/>
                  </a:cubicBezTo>
                  <a:cubicBezTo>
                    <a:pt x="68" y="0"/>
                    <a:pt x="35" y="1"/>
                    <a:pt x="0" y="4"/>
                  </a:cubicBezTo>
                  <a:cubicBezTo>
                    <a:pt x="36" y="6"/>
                    <a:pt x="102" y="6"/>
                    <a:pt x="102" y="6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34"/>
            <p:cNvSpPr>
              <a:spLocks/>
            </p:cNvSpPr>
            <p:nvPr/>
          </p:nvSpPr>
          <p:spPr bwMode="auto">
            <a:xfrm>
              <a:off x="7862888" y="5092700"/>
              <a:ext cx="893763" cy="379413"/>
            </a:xfrm>
            <a:custGeom>
              <a:avLst/>
              <a:gdLst>
                <a:gd name="T0" fmla="*/ 118 w 237"/>
                <a:gd name="T1" fmla="*/ 61 h 99"/>
                <a:gd name="T2" fmla="*/ 160 w 237"/>
                <a:gd name="T3" fmla="*/ 86 h 99"/>
                <a:gd name="T4" fmla="*/ 226 w 237"/>
                <a:gd name="T5" fmla="*/ 28 h 99"/>
                <a:gd name="T6" fmla="*/ 178 w 237"/>
                <a:gd name="T7" fmla="*/ 10 h 99"/>
                <a:gd name="T8" fmla="*/ 184 w 237"/>
                <a:gd name="T9" fmla="*/ 64 h 99"/>
                <a:gd name="T10" fmla="*/ 213 w 237"/>
                <a:gd name="T11" fmla="*/ 52 h 99"/>
                <a:gd name="T12" fmla="*/ 199 w 237"/>
                <a:gd name="T13" fmla="*/ 29 h 99"/>
                <a:gd name="T14" fmla="*/ 183 w 237"/>
                <a:gd name="T15" fmla="*/ 44 h 99"/>
                <a:gd name="T16" fmla="*/ 193 w 237"/>
                <a:gd name="T17" fmla="*/ 32 h 99"/>
                <a:gd name="T18" fmla="*/ 210 w 237"/>
                <a:gd name="T19" fmla="*/ 51 h 99"/>
                <a:gd name="T20" fmla="*/ 185 w 237"/>
                <a:gd name="T21" fmla="*/ 61 h 99"/>
                <a:gd name="T22" fmla="*/ 180 w 237"/>
                <a:gd name="T23" fmla="*/ 13 h 99"/>
                <a:gd name="T24" fmla="*/ 224 w 237"/>
                <a:gd name="T25" fmla="*/ 33 h 99"/>
                <a:gd name="T26" fmla="*/ 162 w 237"/>
                <a:gd name="T27" fmla="*/ 84 h 99"/>
                <a:gd name="T28" fmla="*/ 119 w 237"/>
                <a:gd name="T29" fmla="*/ 54 h 99"/>
                <a:gd name="T30" fmla="*/ 74 w 237"/>
                <a:gd name="T31" fmla="*/ 84 h 99"/>
                <a:gd name="T32" fmla="*/ 13 w 237"/>
                <a:gd name="T33" fmla="*/ 33 h 99"/>
                <a:gd name="T34" fmla="*/ 57 w 237"/>
                <a:gd name="T35" fmla="*/ 13 h 99"/>
                <a:gd name="T36" fmla="*/ 52 w 237"/>
                <a:gd name="T37" fmla="*/ 61 h 99"/>
                <a:gd name="T38" fmla="*/ 27 w 237"/>
                <a:gd name="T39" fmla="*/ 51 h 99"/>
                <a:gd name="T40" fmla="*/ 44 w 237"/>
                <a:gd name="T41" fmla="*/ 32 h 99"/>
                <a:gd name="T42" fmla="*/ 54 w 237"/>
                <a:gd name="T43" fmla="*/ 44 h 99"/>
                <a:gd name="T44" fmla="*/ 37 w 237"/>
                <a:gd name="T45" fmla="*/ 29 h 99"/>
                <a:gd name="T46" fmla="*/ 24 w 237"/>
                <a:gd name="T47" fmla="*/ 52 h 99"/>
                <a:gd name="T48" fmla="*/ 53 w 237"/>
                <a:gd name="T49" fmla="*/ 64 h 99"/>
                <a:gd name="T50" fmla="*/ 59 w 237"/>
                <a:gd name="T51" fmla="*/ 10 h 99"/>
                <a:gd name="T52" fmla="*/ 11 w 237"/>
                <a:gd name="T53" fmla="*/ 28 h 99"/>
                <a:gd name="T54" fmla="*/ 76 w 237"/>
                <a:gd name="T55" fmla="*/ 86 h 99"/>
                <a:gd name="T56" fmla="*/ 118 w 237"/>
                <a:gd name="T57" fmla="*/ 61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37" h="99">
                  <a:moveTo>
                    <a:pt x="118" y="61"/>
                  </a:moveTo>
                  <a:cubicBezTo>
                    <a:pt x="129" y="73"/>
                    <a:pt x="144" y="82"/>
                    <a:pt x="160" y="86"/>
                  </a:cubicBezTo>
                  <a:cubicBezTo>
                    <a:pt x="216" y="99"/>
                    <a:pt x="237" y="56"/>
                    <a:pt x="226" y="28"/>
                  </a:cubicBezTo>
                  <a:cubicBezTo>
                    <a:pt x="219" y="8"/>
                    <a:pt x="196" y="0"/>
                    <a:pt x="178" y="10"/>
                  </a:cubicBezTo>
                  <a:cubicBezTo>
                    <a:pt x="157" y="22"/>
                    <a:pt x="160" y="56"/>
                    <a:pt x="184" y="64"/>
                  </a:cubicBezTo>
                  <a:cubicBezTo>
                    <a:pt x="194" y="68"/>
                    <a:pt x="208" y="65"/>
                    <a:pt x="213" y="52"/>
                  </a:cubicBezTo>
                  <a:cubicBezTo>
                    <a:pt x="216" y="42"/>
                    <a:pt x="209" y="31"/>
                    <a:pt x="199" y="29"/>
                  </a:cubicBezTo>
                  <a:cubicBezTo>
                    <a:pt x="190" y="27"/>
                    <a:pt x="181" y="34"/>
                    <a:pt x="183" y="44"/>
                  </a:cubicBezTo>
                  <a:cubicBezTo>
                    <a:pt x="183" y="41"/>
                    <a:pt x="185" y="33"/>
                    <a:pt x="193" y="32"/>
                  </a:cubicBezTo>
                  <a:cubicBezTo>
                    <a:pt x="204" y="30"/>
                    <a:pt x="213" y="42"/>
                    <a:pt x="210" y="51"/>
                  </a:cubicBezTo>
                  <a:cubicBezTo>
                    <a:pt x="207" y="63"/>
                    <a:pt x="194" y="64"/>
                    <a:pt x="185" y="61"/>
                  </a:cubicBezTo>
                  <a:cubicBezTo>
                    <a:pt x="164" y="53"/>
                    <a:pt x="161" y="24"/>
                    <a:pt x="180" y="13"/>
                  </a:cubicBezTo>
                  <a:cubicBezTo>
                    <a:pt x="197" y="3"/>
                    <a:pt x="219" y="13"/>
                    <a:pt x="224" y="33"/>
                  </a:cubicBezTo>
                  <a:cubicBezTo>
                    <a:pt x="231" y="59"/>
                    <a:pt x="212" y="96"/>
                    <a:pt x="162" y="84"/>
                  </a:cubicBezTo>
                  <a:cubicBezTo>
                    <a:pt x="146" y="80"/>
                    <a:pt x="127" y="69"/>
                    <a:pt x="119" y="54"/>
                  </a:cubicBezTo>
                  <a:cubicBezTo>
                    <a:pt x="109" y="69"/>
                    <a:pt x="92" y="80"/>
                    <a:pt x="74" y="84"/>
                  </a:cubicBezTo>
                  <a:cubicBezTo>
                    <a:pt x="25" y="96"/>
                    <a:pt x="6" y="59"/>
                    <a:pt x="13" y="33"/>
                  </a:cubicBezTo>
                  <a:cubicBezTo>
                    <a:pt x="18" y="13"/>
                    <a:pt x="40" y="3"/>
                    <a:pt x="57" y="13"/>
                  </a:cubicBezTo>
                  <a:cubicBezTo>
                    <a:pt x="75" y="24"/>
                    <a:pt x="73" y="53"/>
                    <a:pt x="52" y="61"/>
                  </a:cubicBezTo>
                  <a:cubicBezTo>
                    <a:pt x="43" y="64"/>
                    <a:pt x="30" y="63"/>
                    <a:pt x="27" y="51"/>
                  </a:cubicBezTo>
                  <a:cubicBezTo>
                    <a:pt x="24" y="42"/>
                    <a:pt x="33" y="30"/>
                    <a:pt x="44" y="32"/>
                  </a:cubicBezTo>
                  <a:cubicBezTo>
                    <a:pt x="52" y="33"/>
                    <a:pt x="54" y="41"/>
                    <a:pt x="54" y="44"/>
                  </a:cubicBezTo>
                  <a:cubicBezTo>
                    <a:pt x="56" y="34"/>
                    <a:pt x="47" y="27"/>
                    <a:pt x="37" y="29"/>
                  </a:cubicBezTo>
                  <a:cubicBezTo>
                    <a:pt x="28" y="31"/>
                    <a:pt x="21" y="42"/>
                    <a:pt x="24" y="52"/>
                  </a:cubicBezTo>
                  <a:cubicBezTo>
                    <a:pt x="29" y="65"/>
                    <a:pt x="43" y="68"/>
                    <a:pt x="53" y="64"/>
                  </a:cubicBezTo>
                  <a:cubicBezTo>
                    <a:pt x="77" y="56"/>
                    <a:pt x="80" y="22"/>
                    <a:pt x="59" y="10"/>
                  </a:cubicBezTo>
                  <a:cubicBezTo>
                    <a:pt x="41" y="0"/>
                    <a:pt x="18" y="8"/>
                    <a:pt x="11" y="28"/>
                  </a:cubicBezTo>
                  <a:cubicBezTo>
                    <a:pt x="0" y="56"/>
                    <a:pt x="21" y="99"/>
                    <a:pt x="76" y="86"/>
                  </a:cubicBezTo>
                  <a:cubicBezTo>
                    <a:pt x="92" y="82"/>
                    <a:pt x="108" y="73"/>
                    <a:pt x="118" y="61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9" name="文本框 28"/>
          <p:cNvSpPr txBox="1"/>
          <p:nvPr/>
        </p:nvSpPr>
        <p:spPr>
          <a:xfrm>
            <a:off x="1030464" y="3151352"/>
            <a:ext cx="20842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Mapper</a:t>
            </a:r>
          </a:p>
          <a:p>
            <a:pPr algn="ctr"/>
            <a:endParaRPr lang="en-US" altLang="ko-KR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ko-KR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DAO</a:t>
            </a:r>
            <a:endParaRPr lang="zh-CN" altLang="en-US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8" name="直接连接符 37"/>
          <p:cNvCxnSpPr/>
          <p:nvPr/>
        </p:nvCxnSpPr>
        <p:spPr>
          <a:xfrm>
            <a:off x="9322714" y="1381680"/>
            <a:ext cx="0" cy="4029051"/>
          </a:xfrm>
          <a:prstGeom prst="line">
            <a:avLst/>
          </a:prstGeom>
          <a:ln w="6350">
            <a:solidFill>
              <a:schemeClr val="bg2">
                <a:lumMod val="75000"/>
                <a:alpha val="8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28">
            <a:extLst>
              <a:ext uri="{FF2B5EF4-FFF2-40B4-BE49-F238E27FC236}">
                <a16:creationId xmlns:a16="http://schemas.microsoft.com/office/drawing/2014/main" id="{312C208F-D523-B6B4-B51F-F9C9D944EB2B}"/>
              </a:ext>
            </a:extLst>
          </p:cNvPr>
          <p:cNvSpPr txBox="1"/>
          <p:nvPr/>
        </p:nvSpPr>
        <p:spPr>
          <a:xfrm>
            <a:off x="358316" y="3151352"/>
            <a:ext cx="817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코드 </a:t>
            </a:r>
            <a:r>
              <a:rPr lang="en-US" altLang="ko-KR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endParaRPr lang="zh-CN" altLang="en-US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239FE9E-C8C1-1FCD-7F2D-0C24A241222F}"/>
              </a:ext>
            </a:extLst>
          </p:cNvPr>
          <p:cNvSpPr txBox="1"/>
          <p:nvPr/>
        </p:nvSpPr>
        <p:spPr>
          <a:xfrm>
            <a:off x="3730663" y="826064"/>
            <a:ext cx="882312" cy="307777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query</a:t>
            </a:r>
            <a:r>
              <a:rPr lang="ko-KR" altLang="en-US" sz="1400" b="1" dirty="0">
                <a:solidFill>
                  <a:srgbClr val="FF0000"/>
                </a:solidFill>
              </a:rPr>
              <a:t> </a:t>
            </a:r>
            <a:r>
              <a:rPr lang="en-US" altLang="ko-KR" sz="1400" b="1" dirty="0">
                <a:solidFill>
                  <a:srgbClr val="FF0000"/>
                </a:solidFill>
              </a:rPr>
              <a:t>1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AC3658F-2E58-3C7C-33E7-CFDEA9CD2449}"/>
              </a:ext>
            </a:extLst>
          </p:cNvPr>
          <p:cNvSpPr txBox="1"/>
          <p:nvPr/>
        </p:nvSpPr>
        <p:spPr>
          <a:xfrm>
            <a:off x="3748683" y="2022666"/>
            <a:ext cx="882312" cy="307777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00B0F0"/>
                </a:solidFill>
              </a:rPr>
              <a:t>query</a:t>
            </a:r>
            <a:r>
              <a:rPr lang="ko-KR" altLang="en-US" sz="1400" dirty="0">
                <a:solidFill>
                  <a:srgbClr val="00B0F0"/>
                </a:solidFill>
              </a:rPr>
              <a:t> </a:t>
            </a:r>
            <a:r>
              <a:rPr lang="en-US" altLang="ko-KR" sz="1400" dirty="0">
                <a:solidFill>
                  <a:srgbClr val="00B0F0"/>
                </a:solidFill>
              </a:rPr>
              <a:t>2</a:t>
            </a:r>
            <a:endParaRPr lang="ko-KR" altLang="en-US" sz="1400" dirty="0">
              <a:solidFill>
                <a:srgbClr val="00B0F0"/>
              </a:solidFill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C3400C97-CC7C-7536-8DA4-B974C93F5D73}"/>
              </a:ext>
            </a:extLst>
          </p:cNvPr>
          <p:cNvCxnSpPr>
            <a:cxnSpLocks/>
          </p:cNvCxnSpPr>
          <p:nvPr/>
        </p:nvCxnSpPr>
        <p:spPr>
          <a:xfrm flipH="1">
            <a:off x="3545457" y="3784198"/>
            <a:ext cx="8146079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4B7B150C-916B-04CC-8BE6-CE1125107664}"/>
              </a:ext>
            </a:extLst>
          </p:cNvPr>
          <p:cNvSpPr txBox="1"/>
          <p:nvPr/>
        </p:nvSpPr>
        <p:spPr>
          <a:xfrm>
            <a:off x="3545457" y="3382930"/>
            <a:ext cx="12527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&lt;Mapper&gt;</a:t>
            </a:r>
            <a:r>
              <a:rPr lang="ko-KR" altLang="en-US" sz="1600" dirty="0"/>
              <a:t>↓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3D80CDC-24B3-DB33-6A9E-F08C95DEBFEF}"/>
              </a:ext>
            </a:extLst>
          </p:cNvPr>
          <p:cNvSpPr txBox="1"/>
          <p:nvPr/>
        </p:nvSpPr>
        <p:spPr>
          <a:xfrm>
            <a:off x="3545457" y="3900611"/>
            <a:ext cx="12527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   &lt;DAO&gt;</a:t>
            </a:r>
            <a:r>
              <a:rPr lang="ko-KR" altLang="en-US" sz="1600" dirty="0"/>
              <a:t> </a:t>
            </a:r>
          </a:p>
        </p:txBody>
      </p:sp>
      <p:pic>
        <p:nvPicPr>
          <p:cNvPr id="46" name="그림 45">
            <a:extLst>
              <a:ext uri="{FF2B5EF4-FFF2-40B4-BE49-F238E27FC236}">
                <a16:creationId xmlns:a16="http://schemas.microsoft.com/office/drawing/2014/main" id="{BC279289-D3CF-2DB5-5704-81A8F3411D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6642" y="1273943"/>
            <a:ext cx="7021888" cy="508832"/>
          </a:xfrm>
          <a:prstGeom prst="rect">
            <a:avLst/>
          </a:prstGeom>
        </p:spPr>
      </p:pic>
      <p:sp>
        <p:nvSpPr>
          <p:cNvPr id="50" name="타원 49">
            <a:extLst>
              <a:ext uri="{FF2B5EF4-FFF2-40B4-BE49-F238E27FC236}">
                <a16:creationId xmlns:a16="http://schemas.microsoft.com/office/drawing/2014/main" id="{D4E0D904-791C-99E2-0323-9E2131DCE8CC}"/>
              </a:ext>
            </a:extLst>
          </p:cNvPr>
          <p:cNvSpPr/>
          <p:nvPr/>
        </p:nvSpPr>
        <p:spPr>
          <a:xfrm>
            <a:off x="5426015" y="2706869"/>
            <a:ext cx="1305411" cy="27787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77AB55DE-9417-0878-C6F4-90B02624332D}"/>
              </a:ext>
            </a:extLst>
          </p:cNvPr>
          <p:cNvSpPr/>
          <p:nvPr/>
        </p:nvSpPr>
        <p:spPr>
          <a:xfrm>
            <a:off x="7628022" y="2725245"/>
            <a:ext cx="1305408" cy="25949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8756633-9551-D51B-A42F-27346589FF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6642" y="4386733"/>
            <a:ext cx="7022582" cy="70494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8424430-1C11-88D5-CF70-B542E2191F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6642" y="2445698"/>
            <a:ext cx="8146079" cy="800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3768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98156" y="96112"/>
            <a:ext cx="11995688" cy="6661149"/>
          </a:xfrm>
          <a:prstGeom prst="rect">
            <a:avLst/>
          </a:prstGeom>
          <a:noFill/>
          <a:ln w="63500" cmpd="thickThin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" name="直接连接符 13"/>
          <p:cNvCxnSpPr/>
          <p:nvPr/>
        </p:nvCxnSpPr>
        <p:spPr>
          <a:xfrm>
            <a:off x="3414792" y="879060"/>
            <a:ext cx="1" cy="5099879"/>
          </a:xfrm>
          <a:prstGeom prst="line">
            <a:avLst/>
          </a:prstGeom>
          <a:ln w="22225">
            <a:solidFill>
              <a:schemeClr val="tx1">
                <a:lumMod val="85000"/>
                <a:lumOff val="15000"/>
              </a:schemeClr>
            </a:solidFill>
            <a:prstDash val="sysDot"/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组合 20"/>
          <p:cNvGrpSpPr/>
          <p:nvPr/>
        </p:nvGrpSpPr>
        <p:grpSpPr>
          <a:xfrm>
            <a:off x="384874" y="5499678"/>
            <a:ext cx="2729837" cy="67813"/>
            <a:chOff x="5108253" y="1177442"/>
            <a:chExt cx="1975492" cy="49074"/>
          </a:xfrm>
        </p:grpSpPr>
        <p:cxnSp>
          <p:nvCxnSpPr>
            <p:cNvPr id="22" name="直接连接符 21"/>
            <p:cNvCxnSpPr/>
            <p:nvPr/>
          </p:nvCxnSpPr>
          <p:spPr>
            <a:xfrm>
              <a:off x="5108253" y="1226516"/>
              <a:ext cx="1975491" cy="0"/>
            </a:xfrm>
            <a:prstGeom prst="line">
              <a:avLst/>
            </a:prstGeom>
            <a:ln w="22225" cmpd="sng">
              <a:solidFill>
                <a:schemeClr val="tx1">
                  <a:lumMod val="75000"/>
                  <a:lumOff val="25000"/>
                  <a:alpha val="83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>
              <a:off x="5108254" y="1177442"/>
              <a:ext cx="1975491" cy="0"/>
            </a:xfrm>
            <a:prstGeom prst="line">
              <a:avLst/>
            </a:prstGeom>
            <a:ln w="28575" cmpd="sng">
              <a:solidFill>
                <a:schemeClr val="tx1">
                  <a:lumMod val="75000"/>
                  <a:lumOff val="25000"/>
                  <a:alpha val="83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组合 23"/>
          <p:cNvGrpSpPr/>
          <p:nvPr/>
        </p:nvGrpSpPr>
        <p:grpSpPr>
          <a:xfrm>
            <a:off x="384874" y="2552981"/>
            <a:ext cx="2729837" cy="278698"/>
            <a:chOff x="7150100" y="4803775"/>
            <a:chExt cx="2317750" cy="668338"/>
          </a:xfrm>
        </p:grpSpPr>
        <p:sp>
          <p:nvSpPr>
            <p:cNvPr id="25" name="Freeform 31"/>
            <p:cNvSpPr>
              <a:spLocks/>
            </p:cNvSpPr>
            <p:nvPr/>
          </p:nvSpPr>
          <p:spPr bwMode="auto">
            <a:xfrm>
              <a:off x="8074025" y="4803775"/>
              <a:ext cx="466725" cy="533400"/>
            </a:xfrm>
            <a:custGeom>
              <a:avLst/>
              <a:gdLst>
                <a:gd name="T0" fmla="*/ 60 w 124"/>
                <a:gd name="T1" fmla="*/ 95 h 140"/>
                <a:gd name="T2" fmla="*/ 41 w 124"/>
                <a:gd name="T3" fmla="*/ 42 h 140"/>
                <a:gd name="T4" fmla="*/ 84 w 124"/>
                <a:gd name="T5" fmla="*/ 42 h 140"/>
                <a:gd name="T6" fmla="*/ 65 w 124"/>
                <a:gd name="T7" fmla="*/ 95 h 140"/>
                <a:gd name="T8" fmla="*/ 124 w 124"/>
                <a:gd name="T9" fmla="*/ 140 h 140"/>
                <a:gd name="T10" fmla="*/ 62 w 124"/>
                <a:gd name="T11" fmla="*/ 98 h 140"/>
                <a:gd name="T12" fmla="*/ 0 w 124"/>
                <a:gd name="T13" fmla="*/ 140 h 140"/>
                <a:gd name="T14" fmla="*/ 60 w 124"/>
                <a:gd name="T15" fmla="*/ 95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40">
                  <a:moveTo>
                    <a:pt x="60" y="95"/>
                  </a:moveTo>
                  <a:cubicBezTo>
                    <a:pt x="49" y="80"/>
                    <a:pt x="40" y="61"/>
                    <a:pt x="41" y="42"/>
                  </a:cubicBezTo>
                  <a:cubicBezTo>
                    <a:pt x="44" y="0"/>
                    <a:pt x="81" y="0"/>
                    <a:pt x="84" y="42"/>
                  </a:cubicBezTo>
                  <a:cubicBezTo>
                    <a:pt x="85" y="61"/>
                    <a:pt x="76" y="80"/>
                    <a:pt x="65" y="95"/>
                  </a:cubicBezTo>
                  <a:cubicBezTo>
                    <a:pt x="80" y="114"/>
                    <a:pt x="100" y="135"/>
                    <a:pt x="124" y="140"/>
                  </a:cubicBezTo>
                  <a:cubicBezTo>
                    <a:pt x="102" y="139"/>
                    <a:pt x="77" y="117"/>
                    <a:pt x="62" y="98"/>
                  </a:cubicBezTo>
                  <a:cubicBezTo>
                    <a:pt x="48" y="117"/>
                    <a:pt x="23" y="139"/>
                    <a:pt x="0" y="140"/>
                  </a:cubicBezTo>
                  <a:cubicBezTo>
                    <a:pt x="24" y="135"/>
                    <a:pt x="45" y="114"/>
                    <a:pt x="60" y="95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32"/>
            <p:cNvSpPr>
              <a:spLocks/>
            </p:cNvSpPr>
            <p:nvPr/>
          </p:nvSpPr>
          <p:spPr bwMode="auto">
            <a:xfrm>
              <a:off x="8702675" y="5368925"/>
              <a:ext cx="765175" cy="22225"/>
            </a:xfrm>
            <a:custGeom>
              <a:avLst/>
              <a:gdLst>
                <a:gd name="T0" fmla="*/ 101 w 203"/>
                <a:gd name="T1" fmla="*/ 6 h 6"/>
                <a:gd name="T2" fmla="*/ 0 w 203"/>
                <a:gd name="T3" fmla="*/ 3 h 6"/>
                <a:gd name="T4" fmla="*/ 101 w 203"/>
                <a:gd name="T5" fmla="*/ 0 h 6"/>
                <a:gd name="T6" fmla="*/ 203 w 203"/>
                <a:gd name="T7" fmla="*/ 4 h 6"/>
                <a:gd name="T8" fmla="*/ 101 w 203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">
                  <a:moveTo>
                    <a:pt x="101" y="6"/>
                  </a:moveTo>
                  <a:cubicBezTo>
                    <a:pt x="68" y="6"/>
                    <a:pt x="34" y="6"/>
                    <a:pt x="0" y="3"/>
                  </a:cubicBezTo>
                  <a:cubicBezTo>
                    <a:pt x="35" y="0"/>
                    <a:pt x="68" y="0"/>
                    <a:pt x="101" y="0"/>
                  </a:cubicBezTo>
                  <a:cubicBezTo>
                    <a:pt x="134" y="0"/>
                    <a:pt x="168" y="1"/>
                    <a:pt x="203" y="4"/>
                  </a:cubicBezTo>
                  <a:cubicBezTo>
                    <a:pt x="166" y="6"/>
                    <a:pt x="101" y="6"/>
                    <a:pt x="101" y="6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33"/>
            <p:cNvSpPr>
              <a:spLocks/>
            </p:cNvSpPr>
            <p:nvPr/>
          </p:nvSpPr>
          <p:spPr bwMode="auto">
            <a:xfrm>
              <a:off x="7150100" y="5368925"/>
              <a:ext cx="765175" cy="22225"/>
            </a:xfrm>
            <a:custGeom>
              <a:avLst/>
              <a:gdLst>
                <a:gd name="T0" fmla="*/ 102 w 203"/>
                <a:gd name="T1" fmla="*/ 6 h 6"/>
                <a:gd name="T2" fmla="*/ 203 w 203"/>
                <a:gd name="T3" fmla="*/ 3 h 6"/>
                <a:gd name="T4" fmla="*/ 102 w 203"/>
                <a:gd name="T5" fmla="*/ 0 h 6"/>
                <a:gd name="T6" fmla="*/ 0 w 203"/>
                <a:gd name="T7" fmla="*/ 4 h 6"/>
                <a:gd name="T8" fmla="*/ 102 w 203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">
                  <a:moveTo>
                    <a:pt x="102" y="6"/>
                  </a:moveTo>
                  <a:cubicBezTo>
                    <a:pt x="135" y="6"/>
                    <a:pt x="169" y="6"/>
                    <a:pt x="203" y="3"/>
                  </a:cubicBezTo>
                  <a:cubicBezTo>
                    <a:pt x="168" y="0"/>
                    <a:pt x="135" y="0"/>
                    <a:pt x="102" y="0"/>
                  </a:cubicBezTo>
                  <a:cubicBezTo>
                    <a:pt x="68" y="0"/>
                    <a:pt x="35" y="1"/>
                    <a:pt x="0" y="4"/>
                  </a:cubicBezTo>
                  <a:cubicBezTo>
                    <a:pt x="36" y="6"/>
                    <a:pt x="102" y="6"/>
                    <a:pt x="102" y="6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34"/>
            <p:cNvSpPr>
              <a:spLocks/>
            </p:cNvSpPr>
            <p:nvPr/>
          </p:nvSpPr>
          <p:spPr bwMode="auto">
            <a:xfrm>
              <a:off x="7862888" y="5092700"/>
              <a:ext cx="893763" cy="379413"/>
            </a:xfrm>
            <a:custGeom>
              <a:avLst/>
              <a:gdLst>
                <a:gd name="T0" fmla="*/ 118 w 237"/>
                <a:gd name="T1" fmla="*/ 61 h 99"/>
                <a:gd name="T2" fmla="*/ 160 w 237"/>
                <a:gd name="T3" fmla="*/ 86 h 99"/>
                <a:gd name="T4" fmla="*/ 226 w 237"/>
                <a:gd name="T5" fmla="*/ 28 h 99"/>
                <a:gd name="T6" fmla="*/ 178 w 237"/>
                <a:gd name="T7" fmla="*/ 10 h 99"/>
                <a:gd name="T8" fmla="*/ 184 w 237"/>
                <a:gd name="T9" fmla="*/ 64 h 99"/>
                <a:gd name="T10" fmla="*/ 213 w 237"/>
                <a:gd name="T11" fmla="*/ 52 h 99"/>
                <a:gd name="T12" fmla="*/ 199 w 237"/>
                <a:gd name="T13" fmla="*/ 29 h 99"/>
                <a:gd name="T14" fmla="*/ 183 w 237"/>
                <a:gd name="T15" fmla="*/ 44 h 99"/>
                <a:gd name="T16" fmla="*/ 193 w 237"/>
                <a:gd name="T17" fmla="*/ 32 h 99"/>
                <a:gd name="T18" fmla="*/ 210 w 237"/>
                <a:gd name="T19" fmla="*/ 51 h 99"/>
                <a:gd name="T20" fmla="*/ 185 w 237"/>
                <a:gd name="T21" fmla="*/ 61 h 99"/>
                <a:gd name="T22" fmla="*/ 180 w 237"/>
                <a:gd name="T23" fmla="*/ 13 h 99"/>
                <a:gd name="T24" fmla="*/ 224 w 237"/>
                <a:gd name="T25" fmla="*/ 33 h 99"/>
                <a:gd name="T26" fmla="*/ 162 w 237"/>
                <a:gd name="T27" fmla="*/ 84 h 99"/>
                <a:gd name="T28" fmla="*/ 119 w 237"/>
                <a:gd name="T29" fmla="*/ 54 h 99"/>
                <a:gd name="T30" fmla="*/ 74 w 237"/>
                <a:gd name="T31" fmla="*/ 84 h 99"/>
                <a:gd name="T32" fmla="*/ 13 w 237"/>
                <a:gd name="T33" fmla="*/ 33 h 99"/>
                <a:gd name="T34" fmla="*/ 57 w 237"/>
                <a:gd name="T35" fmla="*/ 13 h 99"/>
                <a:gd name="T36" fmla="*/ 52 w 237"/>
                <a:gd name="T37" fmla="*/ 61 h 99"/>
                <a:gd name="T38" fmla="*/ 27 w 237"/>
                <a:gd name="T39" fmla="*/ 51 h 99"/>
                <a:gd name="T40" fmla="*/ 44 w 237"/>
                <a:gd name="T41" fmla="*/ 32 h 99"/>
                <a:gd name="T42" fmla="*/ 54 w 237"/>
                <a:gd name="T43" fmla="*/ 44 h 99"/>
                <a:gd name="T44" fmla="*/ 37 w 237"/>
                <a:gd name="T45" fmla="*/ 29 h 99"/>
                <a:gd name="T46" fmla="*/ 24 w 237"/>
                <a:gd name="T47" fmla="*/ 52 h 99"/>
                <a:gd name="T48" fmla="*/ 53 w 237"/>
                <a:gd name="T49" fmla="*/ 64 h 99"/>
                <a:gd name="T50" fmla="*/ 59 w 237"/>
                <a:gd name="T51" fmla="*/ 10 h 99"/>
                <a:gd name="T52" fmla="*/ 11 w 237"/>
                <a:gd name="T53" fmla="*/ 28 h 99"/>
                <a:gd name="T54" fmla="*/ 76 w 237"/>
                <a:gd name="T55" fmla="*/ 86 h 99"/>
                <a:gd name="T56" fmla="*/ 118 w 237"/>
                <a:gd name="T57" fmla="*/ 61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37" h="99">
                  <a:moveTo>
                    <a:pt x="118" y="61"/>
                  </a:moveTo>
                  <a:cubicBezTo>
                    <a:pt x="129" y="73"/>
                    <a:pt x="144" y="82"/>
                    <a:pt x="160" y="86"/>
                  </a:cubicBezTo>
                  <a:cubicBezTo>
                    <a:pt x="216" y="99"/>
                    <a:pt x="237" y="56"/>
                    <a:pt x="226" y="28"/>
                  </a:cubicBezTo>
                  <a:cubicBezTo>
                    <a:pt x="219" y="8"/>
                    <a:pt x="196" y="0"/>
                    <a:pt x="178" y="10"/>
                  </a:cubicBezTo>
                  <a:cubicBezTo>
                    <a:pt x="157" y="22"/>
                    <a:pt x="160" y="56"/>
                    <a:pt x="184" y="64"/>
                  </a:cubicBezTo>
                  <a:cubicBezTo>
                    <a:pt x="194" y="68"/>
                    <a:pt x="208" y="65"/>
                    <a:pt x="213" y="52"/>
                  </a:cubicBezTo>
                  <a:cubicBezTo>
                    <a:pt x="216" y="42"/>
                    <a:pt x="209" y="31"/>
                    <a:pt x="199" y="29"/>
                  </a:cubicBezTo>
                  <a:cubicBezTo>
                    <a:pt x="190" y="27"/>
                    <a:pt x="181" y="34"/>
                    <a:pt x="183" y="44"/>
                  </a:cubicBezTo>
                  <a:cubicBezTo>
                    <a:pt x="183" y="41"/>
                    <a:pt x="185" y="33"/>
                    <a:pt x="193" y="32"/>
                  </a:cubicBezTo>
                  <a:cubicBezTo>
                    <a:pt x="204" y="30"/>
                    <a:pt x="213" y="42"/>
                    <a:pt x="210" y="51"/>
                  </a:cubicBezTo>
                  <a:cubicBezTo>
                    <a:pt x="207" y="63"/>
                    <a:pt x="194" y="64"/>
                    <a:pt x="185" y="61"/>
                  </a:cubicBezTo>
                  <a:cubicBezTo>
                    <a:pt x="164" y="53"/>
                    <a:pt x="161" y="24"/>
                    <a:pt x="180" y="13"/>
                  </a:cubicBezTo>
                  <a:cubicBezTo>
                    <a:pt x="197" y="3"/>
                    <a:pt x="219" y="13"/>
                    <a:pt x="224" y="33"/>
                  </a:cubicBezTo>
                  <a:cubicBezTo>
                    <a:pt x="231" y="59"/>
                    <a:pt x="212" y="96"/>
                    <a:pt x="162" y="84"/>
                  </a:cubicBezTo>
                  <a:cubicBezTo>
                    <a:pt x="146" y="80"/>
                    <a:pt x="127" y="69"/>
                    <a:pt x="119" y="54"/>
                  </a:cubicBezTo>
                  <a:cubicBezTo>
                    <a:pt x="109" y="69"/>
                    <a:pt x="92" y="80"/>
                    <a:pt x="74" y="84"/>
                  </a:cubicBezTo>
                  <a:cubicBezTo>
                    <a:pt x="25" y="96"/>
                    <a:pt x="6" y="59"/>
                    <a:pt x="13" y="33"/>
                  </a:cubicBezTo>
                  <a:cubicBezTo>
                    <a:pt x="18" y="13"/>
                    <a:pt x="40" y="3"/>
                    <a:pt x="57" y="13"/>
                  </a:cubicBezTo>
                  <a:cubicBezTo>
                    <a:pt x="75" y="24"/>
                    <a:pt x="73" y="53"/>
                    <a:pt x="52" y="61"/>
                  </a:cubicBezTo>
                  <a:cubicBezTo>
                    <a:pt x="43" y="64"/>
                    <a:pt x="30" y="63"/>
                    <a:pt x="27" y="51"/>
                  </a:cubicBezTo>
                  <a:cubicBezTo>
                    <a:pt x="24" y="42"/>
                    <a:pt x="33" y="30"/>
                    <a:pt x="44" y="32"/>
                  </a:cubicBezTo>
                  <a:cubicBezTo>
                    <a:pt x="52" y="33"/>
                    <a:pt x="54" y="41"/>
                    <a:pt x="54" y="44"/>
                  </a:cubicBezTo>
                  <a:cubicBezTo>
                    <a:pt x="56" y="34"/>
                    <a:pt x="47" y="27"/>
                    <a:pt x="37" y="29"/>
                  </a:cubicBezTo>
                  <a:cubicBezTo>
                    <a:pt x="28" y="31"/>
                    <a:pt x="21" y="42"/>
                    <a:pt x="24" y="52"/>
                  </a:cubicBezTo>
                  <a:cubicBezTo>
                    <a:pt x="29" y="65"/>
                    <a:pt x="43" y="68"/>
                    <a:pt x="53" y="64"/>
                  </a:cubicBezTo>
                  <a:cubicBezTo>
                    <a:pt x="77" y="56"/>
                    <a:pt x="80" y="22"/>
                    <a:pt x="59" y="10"/>
                  </a:cubicBezTo>
                  <a:cubicBezTo>
                    <a:pt x="41" y="0"/>
                    <a:pt x="18" y="8"/>
                    <a:pt x="11" y="28"/>
                  </a:cubicBezTo>
                  <a:cubicBezTo>
                    <a:pt x="0" y="56"/>
                    <a:pt x="21" y="99"/>
                    <a:pt x="76" y="86"/>
                  </a:cubicBezTo>
                  <a:cubicBezTo>
                    <a:pt x="92" y="82"/>
                    <a:pt x="108" y="73"/>
                    <a:pt x="118" y="61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9" name="文本框 28"/>
          <p:cNvSpPr txBox="1"/>
          <p:nvPr/>
        </p:nvSpPr>
        <p:spPr>
          <a:xfrm>
            <a:off x="1030464" y="3151352"/>
            <a:ext cx="20842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DAO</a:t>
            </a:r>
          </a:p>
          <a:p>
            <a:pPr algn="ctr"/>
            <a:endParaRPr lang="en-US" altLang="ko-KR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ko-KR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Service</a:t>
            </a:r>
            <a:endParaRPr lang="zh-CN" altLang="en-US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8" name="直接连接符 37"/>
          <p:cNvCxnSpPr/>
          <p:nvPr/>
        </p:nvCxnSpPr>
        <p:spPr>
          <a:xfrm>
            <a:off x="9322714" y="1381680"/>
            <a:ext cx="0" cy="4029051"/>
          </a:xfrm>
          <a:prstGeom prst="line">
            <a:avLst/>
          </a:prstGeom>
          <a:ln w="6350">
            <a:solidFill>
              <a:schemeClr val="bg2">
                <a:lumMod val="75000"/>
                <a:alpha val="8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28">
            <a:extLst>
              <a:ext uri="{FF2B5EF4-FFF2-40B4-BE49-F238E27FC236}">
                <a16:creationId xmlns:a16="http://schemas.microsoft.com/office/drawing/2014/main" id="{312C208F-D523-B6B4-B51F-F9C9D944EB2B}"/>
              </a:ext>
            </a:extLst>
          </p:cNvPr>
          <p:cNvSpPr txBox="1"/>
          <p:nvPr/>
        </p:nvSpPr>
        <p:spPr>
          <a:xfrm>
            <a:off x="358316" y="3151352"/>
            <a:ext cx="817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코드 </a:t>
            </a:r>
            <a:r>
              <a:rPr lang="en-US" altLang="ko-KR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endParaRPr lang="zh-CN" altLang="en-US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C3400C97-CC7C-7536-8DA4-B974C93F5D73}"/>
              </a:ext>
            </a:extLst>
          </p:cNvPr>
          <p:cNvCxnSpPr>
            <a:cxnSpLocks/>
          </p:cNvCxnSpPr>
          <p:nvPr/>
        </p:nvCxnSpPr>
        <p:spPr>
          <a:xfrm flipH="1">
            <a:off x="3545457" y="3784198"/>
            <a:ext cx="8146079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4B7B150C-916B-04CC-8BE6-CE1125107664}"/>
              </a:ext>
            </a:extLst>
          </p:cNvPr>
          <p:cNvSpPr txBox="1"/>
          <p:nvPr/>
        </p:nvSpPr>
        <p:spPr>
          <a:xfrm>
            <a:off x="3545457" y="3973801"/>
            <a:ext cx="12527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&lt;service&gt;</a:t>
            </a:r>
            <a:endParaRPr lang="ko-KR" altLang="en-US" sz="16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3D80CDC-24B3-DB33-6A9E-F08C95DEBFEF}"/>
              </a:ext>
            </a:extLst>
          </p:cNvPr>
          <p:cNvSpPr txBox="1"/>
          <p:nvPr/>
        </p:nvSpPr>
        <p:spPr>
          <a:xfrm>
            <a:off x="3545137" y="3271329"/>
            <a:ext cx="12527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   &lt;DAO&gt;</a:t>
            </a:r>
            <a:r>
              <a:rPr lang="ko-KR" altLang="en-US" sz="1600" dirty="0"/>
              <a:t>↓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8756633-9551-D51B-A42F-27346589FF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7205" y="1587681"/>
            <a:ext cx="7022582" cy="70494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36C4AF7-964C-88AE-1D81-D29AB5EC19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1499" y="4391465"/>
            <a:ext cx="6782747" cy="1409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6655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98156" y="96112"/>
            <a:ext cx="11995688" cy="6661149"/>
          </a:xfrm>
          <a:prstGeom prst="rect">
            <a:avLst/>
          </a:prstGeom>
          <a:noFill/>
          <a:ln w="63500" cmpd="thickThin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" name="直接连接符 13"/>
          <p:cNvCxnSpPr/>
          <p:nvPr/>
        </p:nvCxnSpPr>
        <p:spPr>
          <a:xfrm>
            <a:off x="3414792" y="879060"/>
            <a:ext cx="1" cy="5099879"/>
          </a:xfrm>
          <a:prstGeom prst="line">
            <a:avLst/>
          </a:prstGeom>
          <a:ln w="22225">
            <a:solidFill>
              <a:schemeClr val="tx1">
                <a:lumMod val="85000"/>
                <a:lumOff val="15000"/>
              </a:schemeClr>
            </a:solidFill>
            <a:prstDash val="sysDot"/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组合 20"/>
          <p:cNvGrpSpPr/>
          <p:nvPr/>
        </p:nvGrpSpPr>
        <p:grpSpPr>
          <a:xfrm>
            <a:off x="384874" y="5499678"/>
            <a:ext cx="2729837" cy="67813"/>
            <a:chOff x="5108253" y="1177442"/>
            <a:chExt cx="1975492" cy="49074"/>
          </a:xfrm>
        </p:grpSpPr>
        <p:cxnSp>
          <p:nvCxnSpPr>
            <p:cNvPr id="22" name="直接连接符 21"/>
            <p:cNvCxnSpPr/>
            <p:nvPr/>
          </p:nvCxnSpPr>
          <p:spPr>
            <a:xfrm>
              <a:off x="5108253" y="1226516"/>
              <a:ext cx="1975491" cy="0"/>
            </a:xfrm>
            <a:prstGeom prst="line">
              <a:avLst/>
            </a:prstGeom>
            <a:ln w="22225" cmpd="sng">
              <a:solidFill>
                <a:schemeClr val="tx1">
                  <a:lumMod val="75000"/>
                  <a:lumOff val="25000"/>
                  <a:alpha val="83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>
              <a:off x="5108254" y="1177442"/>
              <a:ext cx="1975491" cy="0"/>
            </a:xfrm>
            <a:prstGeom prst="line">
              <a:avLst/>
            </a:prstGeom>
            <a:ln w="28575" cmpd="sng">
              <a:solidFill>
                <a:schemeClr val="tx1">
                  <a:lumMod val="75000"/>
                  <a:lumOff val="25000"/>
                  <a:alpha val="83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组合 23"/>
          <p:cNvGrpSpPr/>
          <p:nvPr/>
        </p:nvGrpSpPr>
        <p:grpSpPr>
          <a:xfrm>
            <a:off x="384874" y="2552981"/>
            <a:ext cx="2729837" cy="278698"/>
            <a:chOff x="7150100" y="4803775"/>
            <a:chExt cx="2317750" cy="668338"/>
          </a:xfrm>
        </p:grpSpPr>
        <p:sp>
          <p:nvSpPr>
            <p:cNvPr id="25" name="Freeform 31"/>
            <p:cNvSpPr>
              <a:spLocks/>
            </p:cNvSpPr>
            <p:nvPr/>
          </p:nvSpPr>
          <p:spPr bwMode="auto">
            <a:xfrm>
              <a:off x="8074025" y="4803775"/>
              <a:ext cx="466725" cy="533400"/>
            </a:xfrm>
            <a:custGeom>
              <a:avLst/>
              <a:gdLst>
                <a:gd name="T0" fmla="*/ 60 w 124"/>
                <a:gd name="T1" fmla="*/ 95 h 140"/>
                <a:gd name="T2" fmla="*/ 41 w 124"/>
                <a:gd name="T3" fmla="*/ 42 h 140"/>
                <a:gd name="T4" fmla="*/ 84 w 124"/>
                <a:gd name="T5" fmla="*/ 42 h 140"/>
                <a:gd name="T6" fmla="*/ 65 w 124"/>
                <a:gd name="T7" fmla="*/ 95 h 140"/>
                <a:gd name="T8" fmla="*/ 124 w 124"/>
                <a:gd name="T9" fmla="*/ 140 h 140"/>
                <a:gd name="T10" fmla="*/ 62 w 124"/>
                <a:gd name="T11" fmla="*/ 98 h 140"/>
                <a:gd name="T12" fmla="*/ 0 w 124"/>
                <a:gd name="T13" fmla="*/ 140 h 140"/>
                <a:gd name="T14" fmla="*/ 60 w 124"/>
                <a:gd name="T15" fmla="*/ 95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40">
                  <a:moveTo>
                    <a:pt x="60" y="95"/>
                  </a:moveTo>
                  <a:cubicBezTo>
                    <a:pt x="49" y="80"/>
                    <a:pt x="40" y="61"/>
                    <a:pt x="41" y="42"/>
                  </a:cubicBezTo>
                  <a:cubicBezTo>
                    <a:pt x="44" y="0"/>
                    <a:pt x="81" y="0"/>
                    <a:pt x="84" y="42"/>
                  </a:cubicBezTo>
                  <a:cubicBezTo>
                    <a:pt x="85" y="61"/>
                    <a:pt x="76" y="80"/>
                    <a:pt x="65" y="95"/>
                  </a:cubicBezTo>
                  <a:cubicBezTo>
                    <a:pt x="80" y="114"/>
                    <a:pt x="100" y="135"/>
                    <a:pt x="124" y="140"/>
                  </a:cubicBezTo>
                  <a:cubicBezTo>
                    <a:pt x="102" y="139"/>
                    <a:pt x="77" y="117"/>
                    <a:pt x="62" y="98"/>
                  </a:cubicBezTo>
                  <a:cubicBezTo>
                    <a:pt x="48" y="117"/>
                    <a:pt x="23" y="139"/>
                    <a:pt x="0" y="140"/>
                  </a:cubicBezTo>
                  <a:cubicBezTo>
                    <a:pt x="24" y="135"/>
                    <a:pt x="45" y="114"/>
                    <a:pt x="60" y="95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32"/>
            <p:cNvSpPr>
              <a:spLocks/>
            </p:cNvSpPr>
            <p:nvPr/>
          </p:nvSpPr>
          <p:spPr bwMode="auto">
            <a:xfrm>
              <a:off x="8702675" y="5368925"/>
              <a:ext cx="765175" cy="22225"/>
            </a:xfrm>
            <a:custGeom>
              <a:avLst/>
              <a:gdLst>
                <a:gd name="T0" fmla="*/ 101 w 203"/>
                <a:gd name="T1" fmla="*/ 6 h 6"/>
                <a:gd name="T2" fmla="*/ 0 w 203"/>
                <a:gd name="T3" fmla="*/ 3 h 6"/>
                <a:gd name="T4" fmla="*/ 101 w 203"/>
                <a:gd name="T5" fmla="*/ 0 h 6"/>
                <a:gd name="T6" fmla="*/ 203 w 203"/>
                <a:gd name="T7" fmla="*/ 4 h 6"/>
                <a:gd name="T8" fmla="*/ 101 w 203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">
                  <a:moveTo>
                    <a:pt x="101" y="6"/>
                  </a:moveTo>
                  <a:cubicBezTo>
                    <a:pt x="68" y="6"/>
                    <a:pt x="34" y="6"/>
                    <a:pt x="0" y="3"/>
                  </a:cubicBezTo>
                  <a:cubicBezTo>
                    <a:pt x="35" y="0"/>
                    <a:pt x="68" y="0"/>
                    <a:pt x="101" y="0"/>
                  </a:cubicBezTo>
                  <a:cubicBezTo>
                    <a:pt x="134" y="0"/>
                    <a:pt x="168" y="1"/>
                    <a:pt x="203" y="4"/>
                  </a:cubicBezTo>
                  <a:cubicBezTo>
                    <a:pt x="166" y="6"/>
                    <a:pt x="101" y="6"/>
                    <a:pt x="101" y="6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33"/>
            <p:cNvSpPr>
              <a:spLocks/>
            </p:cNvSpPr>
            <p:nvPr/>
          </p:nvSpPr>
          <p:spPr bwMode="auto">
            <a:xfrm>
              <a:off x="7150100" y="5368925"/>
              <a:ext cx="765175" cy="22225"/>
            </a:xfrm>
            <a:custGeom>
              <a:avLst/>
              <a:gdLst>
                <a:gd name="T0" fmla="*/ 102 w 203"/>
                <a:gd name="T1" fmla="*/ 6 h 6"/>
                <a:gd name="T2" fmla="*/ 203 w 203"/>
                <a:gd name="T3" fmla="*/ 3 h 6"/>
                <a:gd name="T4" fmla="*/ 102 w 203"/>
                <a:gd name="T5" fmla="*/ 0 h 6"/>
                <a:gd name="T6" fmla="*/ 0 w 203"/>
                <a:gd name="T7" fmla="*/ 4 h 6"/>
                <a:gd name="T8" fmla="*/ 102 w 203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">
                  <a:moveTo>
                    <a:pt x="102" y="6"/>
                  </a:moveTo>
                  <a:cubicBezTo>
                    <a:pt x="135" y="6"/>
                    <a:pt x="169" y="6"/>
                    <a:pt x="203" y="3"/>
                  </a:cubicBezTo>
                  <a:cubicBezTo>
                    <a:pt x="168" y="0"/>
                    <a:pt x="135" y="0"/>
                    <a:pt x="102" y="0"/>
                  </a:cubicBezTo>
                  <a:cubicBezTo>
                    <a:pt x="68" y="0"/>
                    <a:pt x="35" y="1"/>
                    <a:pt x="0" y="4"/>
                  </a:cubicBezTo>
                  <a:cubicBezTo>
                    <a:pt x="36" y="6"/>
                    <a:pt x="102" y="6"/>
                    <a:pt x="102" y="6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34"/>
            <p:cNvSpPr>
              <a:spLocks/>
            </p:cNvSpPr>
            <p:nvPr/>
          </p:nvSpPr>
          <p:spPr bwMode="auto">
            <a:xfrm>
              <a:off x="7862888" y="5092700"/>
              <a:ext cx="893763" cy="379413"/>
            </a:xfrm>
            <a:custGeom>
              <a:avLst/>
              <a:gdLst>
                <a:gd name="T0" fmla="*/ 118 w 237"/>
                <a:gd name="T1" fmla="*/ 61 h 99"/>
                <a:gd name="T2" fmla="*/ 160 w 237"/>
                <a:gd name="T3" fmla="*/ 86 h 99"/>
                <a:gd name="T4" fmla="*/ 226 w 237"/>
                <a:gd name="T5" fmla="*/ 28 h 99"/>
                <a:gd name="T6" fmla="*/ 178 w 237"/>
                <a:gd name="T7" fmla="*/ 10 h 99"/>
                <a:gd name="T8" fmla="*/ 184 w 237"/>
                <a:gd name="T9" fmla="*/ 64 h 99"/>
                <a:gd name="T10" fmla="*/ 213 w 237"/>
                <a:gd name="T11" fmla="*/ 52 h 99"/>
                <a:gd name="T12" fmla="*/ 199 w 237"/>
                <a:gd name="T13" fmla="*/ 29 h 99"/>
                <a:gd name="T14" fmla="*/ 183 w 237"/>
                <a:gd name="T15" fmla="*/ 44 h 99"/>
                <a:gd name="T16" fmla="*/ 193 w 237"/>
                <a:gd name="T17" fmla="*/ 32 h 99"/>
                <a:gd name="T18" fmla="*/ 210 w 237"/>
                <a:gd name="T19" fmla="*/ 51 h 99"/>
                <a:gd name="T20" fmla="*/ 185 w 237"/>
                <a:gd name="T21" fmla="*/ 61 h 99"/>
                <a:gd name="T22" fmla="*/ 180 w 237"/>
                <a:gd name="T23" fmla="*/ 13 h 99"/>
                <a:gd name="T24" fmla="*/ 224 w 237"/>
                <a:gd name="T25" fmla="*/ 33 h 99"/>
                <a:gd name="T26" fmla="*/ 162 w 237"/>
                <a:gd name="T27" fmla="*/ 84 h 99"/>
                <a:gd name="T28" fmla="*/ 119 w 237"/>
                <a:gd name="T29" fmla="*/ 54 h 99"/>
                <a:gd name="T30" fmla="*/ 74 w 237"/>
                <a:gd name="T31" fmla="*/ 84 h 99"/>
                <a:gd name="T32" fmla="*/ 13 w 237"/>
                <a:gd name="T33" fmla="*/ 33 h 99"/>
                <a:gd name="T34" fmla="*/ 57 w 237"/>
                <a:gd name="T35" fmla="*/ 13 h 99"/>
                <a:gd name="T36" fmla="*/ 52 w 237"/>
                <a:gd name="T37" fmla="*/ 61 h 99"/>
                <a:gd name="T38" fmla="*/ 27 w 237"/>
                <a:gd name="T39" fmla="*/ 51 h 99"/>
                <a:gd name="T40" fmla="*/ 44 w 237"/>
                <a:gd name="T41" fmla="*/ 32 h 99"/>
                <a:gd name="T42" fmla="*/ 54 w 237"/>
                <a:gd name="T43" fmla="*/ 44 h 99"/>
                <a:gd name="T44" fmla="*/ 37 w 237"/>
                <a:gd name="T45" fmla="*/ 29 h 99"/>
                <a:gd name="T46" fmla="*/ 24 w 237"/>
                <a:gd name="T47" fmla="*/ 52 h 99"/>
                <a:gd name="T48" fmla="*/ 53 w 237"/>
                <a:gd name="T49" fmla="*/ 64 h 99"/>
                <a:gd name="T50" fmla="*/ 59 w 237"/>
                <a:gd name="T51" fmla="*/ 10 h 99"/>
                <a:gd name="T52" fmla="*/ 11 w 237"/>
                <a:gd name="T53" fmla="*/ 28 h 99"/>
                <a:gd name="T54" fmla="*/ 76 w 237"/>
                <a:gd name="T55" fmla="*/ 86 h 99"/>
                <a:gd name="T56" fmla="*/ 118 w 237"/>
                <a:gd name="T57" fmla="*/ 61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37" h="99">
                  <a:moveTo>
                    <a:pt x="118" y="61"/>
                  </a:moveTo>
                  <a:cubicBezTo>
                    <a:pt x="129" y="73"/>
                    <a:pt x="144" y="82"/>
                    <a:pt x="160" y="86"/>
                  </a:cubicBezTo>
                  <a:cubicBezTo>
                    <a:pt x="216" y="99"/>
                    <a:pt x="237" y="56"/>
                    <a:pt x="226" y="28"/>
                  </a:cubicBezTo>
                  <a:cubicBezTo>
                    <a:pt x="219" y="8"/>
                    <a:pt x="196" y="0"/>
                    <a:pt x="178" y="10"/>
                  </a:cubicBezTo>
                  <a:cubicBezTo>
                    <a:pt x="157" y="22"/>
                    <a:pt x="160" y="56"/>
                    <a:pt x="184" y="64"/>
                  </a:cubicBezTo>
                  <a:cubicBezTo>
                    <a:pt x="194" y="68"/>
                    <a:pt x="208" y="65"/>
                    <a:pt x="213" y="52"/>
                  </a:cubicBezTo>
                  <a:cubicBezTo>
                    <a:pt x="216" y="42"/>
                    <a:pt x="209" y="31"/>
                    <a:pt x="199" y="29"/>
                  </a:cubicBezTo>
                  <a:cubicBezTo>
                    <a:pt x="190" y="27"/>
                    <a:pt x="181" y="34"/>
                    <a:pt x="183" y="44"/>
                  </a:cubicBezTo>
                  <a:cubicBezTo>
                    <a:pt x="183" y="41"/>
                    <a:pt x="185" y="33"/>
                    <a:pt x="193" y="32"/>
                  </a:cubicBezTo>
                  <a:cubicBezTo>
                    <a:pt x="204" y="30"/>
                    <a:pt x="213" y="42"/>
                    <a:pt x="210" y="51"/>
                  </a:cubicBezTo>
                  <a:cubicBezTo>
                    <a:pt x="207" y="63"/>
                    <a:pt x="194" y="64"/>
                    <a:pt x="185" y="61"/>
                  </a:cubicBezTo>
                  <a:cubicBezTo>
                    <a:pt x="164" y="53"/>
                    <a:pt x="161" y="24"/>
                    <a:pt x="180" y="13"/>
                  </a:cubicBezTo>
                  <a:cubicBezTo>
                    <a:pt x="197" y="3"/>
                    <a:pt x="219" y="13"/>
                    <a:pt x="224" y="33"/>
                  </a:cubicBezTo>
                  <a:cubicBezTo>
                    <a:pt x="231" y="59"/>
                    <a:pt x="212" y="96"/>
                    <a:pt x="162" y="84"/>
                  </a:cubicBezTo>
                  <a:cubicBezTo>
                    <a:pt x="146" y="80"/>
                    <a:pt x="127" y="69"/>
                    <a:pt x="119" y="54"/>
                  </a:cubicBezTo>
                  <a:cubicBezTo>
                    <a:pt x="109" y="69"/>
                    <a:pt x="92" y="80"/>
                    <a:pt x="74" y="84"/>
                  </a:cubicBezTo>
                  <a:cubicBezTo>
                    <a:pt x="25" y="96"/>
                    <a:pt x="6" y="59"/>
                    <a:pt x="13" y="33"/>
                  </a:cubicBezTo>
                  <a:cubicBezTo>
                    <a:pt x="18" y="13"/>
                    <a:pt x="40" y="3"/>
                    <a:pt x="57" y="13"/>
                  </a:cubicBezTo>
                  <a:cubicBezTo>
                    <a:pt x="75" y="24"/>
                    <a:pt x="73" y="53"/>
                    <a:pt x="52" y="61"/>
                  </a:cubicBezTo>
                  <a:cubicBezTo>
                    <a:pt x="43" y="64"/>
                    <a:pt x="30" y="63"/>
                    <a:pt x="27" y="51"/>
                  </a:cubicBezTo>
                  <a:cubicBezTo>
                    <a:pt x="24" y="42"/>
                    <a:pt x="33" y="30"/>
                    <a:pt x="44" y="32"/>
                  </a:cubicBezTo>
                  <a:cubicBezTo>
                    <a:pt x="52" y="33"/>
                    <a:pt x="54" y="41"/>
                    <a:pt x="54" y="44"/>
                  </a:cubicBezTo>
                  <a:cubicBezTo>
                    <a:pt x="56" y="34"/>
                    <a:pt x="47" y="27"/>
                    <a:pt x="37" y="29"/>
                  </a:cubicBezTo>
                  <a:cubicBezTo>
                    <a:pt x="28" y="31"/>
                    <a:pt x="21" y="42"/>
                    <a:pt x="24" y="52"/>
                  </a:cubicBezTo>
                  <a:cubicBezTo>
                    <a:pt x="29" y="65"/>
                    <a:pt x="43" y="68"/>
                    <a:pt x="53" y="64"/>
                  </a:cubicBezTo>
                  <a:cubicBezTo>
                    <a:pt x="77" y="56"/>
                    <a:pt x="80" y="22"/>
                    <a:pt x="59" y="10"/>
                  </a:cubicBezTo>
                  <a:cubicBezTo>
                    <a:pt x="41" y="0"/>
                    <a:pt x="18" y="8"/>
                    <a:pt x="11" y="28"/>
                  </a:cubicBezTo>
                  <a:cubicBezTo>
                    <a:pt x="0" y="56"/>
                    <a:pt x="21" y="99"/>
                    <a:pt x="76" y="86"/>
                  </a:cubicBezTo>
                  <a:cubicBezTo>
                    <a:pt x="92" y="82"/>
                    <a:pt x="108" y="73"/>
                    <a:pt x="118" y="61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9" name="文本框 28"/>
          <p:cNvSpPr txBox="1"/>
          <p:nvPr/>
        </p:nvSpPr>
        <p:spPr>
          <a:xfrm>
            <a:off x="1030464" y="3151352"/>
            <a:ext cx="20842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controller</a:t>
            </a:r>
          </a:p>
          <a:p>
            <a:pPr algn="ctr"/>
            <a:endParaRPr lang="en-US" altLang="ko-KR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ko-KR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Service</a:t>
            </a:r>
            <a:endParaRPr lang="zh-CN" altLang="en-US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8" name="直接连接符 37"/>
          <p:cNvCxnSpPr/>
          <p:nvPr/>
        </p:nvCxnSpPr>
        <p:spPr>
          <a:xfrm>
            <a:off x="9322714" y="1381680"/>
            <a:ext cx="0" cy="4029051"/>
          </a:xfrm>
          <a:prstGeom prst="line">
            <a:avLst/>
          </a:prstGeom>
          <a:ln w="6350">
            <a:solidFill>
              <a:schemeClr val="bg2">
                <a:lumMod val="75000"/>
                <a:alpha val="8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28">
            <a:extLst>
              <a:ext uri="{FF2B5EF4-FFF2-40B4-BE49-F238E27FC236}">
                <a16:creationId xmlns:a16="http://schemas.microsoft.com/office/drawing/2014/main" id="{312C208F-D523-B6B4-B51F-F9C9D944EB2B}"/>
              </a:ext>
            </a:extLst>
          </p:cNvPr>
          <p:cNvSpPr txBox="1"/>
          <p:nvPr/>
        </p:nvSpPr>
        <p:spPr>
          <a:xfrm>
            <a:off x="358316" y="3151352"/>
            <a:ext cx="817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코드 </a:t>
            </a:r>
            <a:r>
              <a:rPr lang="en-US" altLang="ko-KR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endParaRPr lang="zh-CN" altLang="en-US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C3400C97-CC7C-7536-8DA4-B974C93F5D73}"/>
              </a:ext>
            </a:extLst>
          </p:cNvPr>
          <p:cNvCxnSpPr>
            <a:cxnSpLocks/>
          </p:cNvCxnSpPr>
          <p:nvPr/>
        </p:nvCxnSpPr>
        <p:spPr>
          <a:xfrm flipH="1">
            <a:off x="3545457" y="4327662"/>
            <a:ext cx="8146079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4B7B150C-916B-04CC-8BE6-CE1125107664}"/>
              </a:ext>
            </a:extLst>
          </p:cNvPr>
          <p:cNvSpPr txBox="1"/>
          <p:nvPr/>
        </p:nvSpPr>
        <p:spPr>
          <a:xfrm>
            <a:off x="3707511" y="4460748"/>
            <a:ext cx="12527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&lt;service&gt;</a:t>
            </a:r>
            <a:endParaRPr lang="ko-KR" altLang="en-US" sz="16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3D80CDC-24B3-DB33-6A9E-F08C95DEBFEF}"/>
              </a:ext>
            </a:extLst>
          </p:cNvPr>
          <p:cNvSpPr txBox="1"/>
          <p:nvPr/>
        </p:nvSpPr>
        <p:spPr>
          <a:xfrm>
            <a:off x="3414792" y="3855674"/>
            <a:ext cx="16134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   &lt;Controller&gt;</a:t>
            </a:r>
            <a:r>
              <a:rPr lang="ko-KR" altLang="en-US" sz="1600" dirty="0"/>
              <a:t>↓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36C4AF7-964C-88AE-1D81-D29AB5EC19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4597" y="4951563"/>
            <a:ext cx="7149650" cy="84979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D26B438-FE47-6E38-7125-5780AB18F9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4596" y="721947"/>
            <a:ext cx="7163007" cy="3035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0578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98156" y="96112"/>
            <a:ext cx="11995688" cy="6661149"/>
          </a:xfrm>
          <a:prstGeom prst="rect">
            <a:avLst/>
          </a:prstGeom>
          <a:noFill/>
          <a:ln w="63500" cmpd="thickThin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" name="直接连接符 13"/>
          <p:cNvCxnSpPr/>
          <p:nvPr/>
        </p:nvCxnSpPr>
        <p:spPr>
          <a:xfrm>
            <a:off x="3414792" y="879060"/>
            <a:ext cx="1" cy="5099879"/>
          </a:xfrm>
          <a:prstGeom prst="line">
            <a:avLst/>
          </a:prstGeom>
          <a:ln w="22225">
            <a:solidFill>
              <a:schemeClr val="tx1">
                <a:lumMod val="85000"/>
                <a:lumOff val="15000"/>
              </a:schemeClr>
            </a:solidFill>
            <a:prstDash val="sysDot"/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组合 20"/>
          <p:cNvGrpSpPr/>
          <p:nvPr/>
        </p:nvGrpSpPr>
        <p:grpSpPr>
          <a:xfrm>
            <a:off x="384874" y="5499678"/>
            <a:ext cx="2729837" cy="67813"/>
            <a:chOff x="5108253" y="1177442"/>
            <a:chExt cx="1975492" cy="49074"/>
          </a:xfrm>
        </p:grpSpPr>
        <p:cxnSp>
          <p:nvCxnSpPr>
            <p:cNvPr id="22" name="直接连接符 21"/>
            <p:cNvCxnSpPr/>
            <p:nvPr/>
          </p:nvCxnSpPr>
          <p:spPr>
            <a:xfrm>
              <a:off x="5108253" y="1226516"/>
              <a:ext cx="1975491" cy="0"/>
            </a:xfrm>
            <a:prstGeom prst="line">
              <a:avLst/>
            </a:prstGeom>
            <a:ln w="22225" cmpd="sng">
              <a:solidFill>
                <a:schemeClr val="tx1">
                  <a:lumMod val="75000"/>
                  <a:lumOff val="25000"/>
                  <a:alpha val="83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>
              <a:off x="5108254" y="1177442"/>
              <a:ext cx="1975491" cy="0"/>
            </a:xfrm>
            <a:prstGeom prst="line">
              <a:avLst/>
            </a:prstGeom>
            <a:ln w="28575" cmpd="sng">
              <a:solidFill>
                <a:schemeClr val="tx1">
                  <a:lumMod val="75000"/>
                  <a:lumOff val="25000"/>
                  <a:alpha val="83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组合 23"/>
          <p:cNvGrpSpPr/>
          <p:nvPr/>
        </p:nvGrpSpPr>
        <p:grpSpPr>
          <a:xfrm>
            <a:off x="384874" y="2552981"/>
            <a:ext cx="2729837" cy="278698"/>
            <a:chOff x="7150100" y="4803775"/>
            <a:chExt cx="2317750" cy="668338"/>
          </a:xfrm>
        </p:grpSpPr>
        <p:sp>
          <p:nvSpPr>
            <p:cNvPr id="25" name="Freeform 31"/>
            <p:cNvSpPr>
              <a:spLocks/>
            </p:cNvSpPr>
            <p:nvPr/>
          </p:nvSpPr>
          <p:spPr bwMode="auto">
            <a:xfrm>
              <a:off x="8074025" y="4803775"/>
              <a:ext cx="466725" cy="533400"/>
            </a:xfrm>
            <a:custGeom>
              <a:avLst/>
              <a:gdLst>
                <a:gd name="T0" fmla="*/ 60 w 124"/>
                <a:gd name="T1" fmla="*/ 95 h 140"/>
                <a:gd name="T2" fmla="*/ 41 w 124"/>
                <a:gd name="T3" fmla="*/ 42 h 140"/>
                <a:gd name="T4" fmla="*/ 84 w 124"/>
                <a:gd name="T5" fmla="*/ 42 h 140"/>
                <a:gd name="T6" fmla="*/ 65 w 124"/>
                <a:gd name="T7" fmla="*/ 95 h 140"/>
                <a:gd name="T8" fmla="*/ 124 w 124"/>
                <a:gd name="T9" fmla="*/ 140 h 140"/>
                <a:gd name="T10" fmla="*/ 62 w 124"/>
                <a:gd name="T11" fmla="*/ 98 h 140"/>
                <a:gd name="T12" fmla="*/ 0 w 124"/>
                <a:gd name="T13" fmla="*/ 140 h 140"/>
                <a:gd name="T14" fmla="*/ 60 w 124"/>
                <a:gd name="T15" fmla="*/ 95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40">
                  <a:moveTo>
                    <a:pt x="60" y="95"/>
                  </a:moveTo>
                  <a:cubicBezTo>
                    <a:pt x="49" y="80"/>
                    <a:pt x="40" y="61"/>
                    <a:pt x="41" y="42"/>
                  </a:cubicBezTo>
                  <a:cubicBezTo>
                    <a:pt x="44" y="0"/>
                    <a:pt x="81" y="0"/>
                    <a:pt x="84" y="42"/>
                  </a:cubicBezTo>
                  <a:cubicBezTo>
                    <a:pt x="85" y="61"/>
                    <a:pt x="76" y="80"/>
                    <a:pt x="65" y="95"/>
                  </a:cubicBezTo>
                  <a:cubicBezTo>
                    <a:pt x="80" y="114"/>
                    <a:pt x="100" y="135"/>
                    <a:pt x="124" y="140"/>
                  </a:cubicBezTo>
                  <a:cubicBezTo>
                    <a:pt x="102" y="139"/>
                    <a:pt x="77" y="117"/>
                    <a:pt x="62" y="98"/>
                  </a:cubicBezTo>
                  <a:cubicBezTo>
                    <a:pt x="48" y="117"/>
                    <a:pt x="23" y="139"/>
                    <a:pt x="0" y="140"/>
                  </a:cubicBezTo>
                  <a:cubicBezTo>
                    <a:pt x="24" y="135"/>
                    <a:pt x="45" y="114"/>
                    <a:pt x="60" y="95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32"/>
            <p:cNvSpPr>
              <a:spLocks/>
            </p:cNvSpPr>
            <p:nvPr/>
          </p:nvSpPr>
          <p:spPr bwMode="auto">
            <a:xfrm>
              <a:off x="8702675" y="5368925"/>
              <a:ext cx="765175" cy="22225"/>
            </a:xfrm>
            <a:custGeom>
              <a:avLst/>
              <a:gdLst>
                <a:gd name="T0" fmla="*/ 101 w 203"/>
                <a:gd name="T1" fmla="*/ 6 h 6"/>
                <a:gd name="T2" fmla="*/ 0 w 203"/>
                <a:gd name="T3" fmla="*/ 3 h 6"/>
                <a:gd name="T4" fmla="*/ 101 w 203"/>
                <a:gd name="T5" fmla="*/ 0 h 6"/>
                <a:gd name="T6" fmla="*/ 203 w 203"/>
                <a:gd name="T7" fmla="*/ 4 h 6"/>
                <a:gd name="T8" fmla="*/ 101 w 203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">
                  <a:moveTo>
                    <a:pt x="101" y="6"/>
                  </a:moveTo>
                  <a:cubicBezTo>
                    <a:pt x="68" y="6"/>
                    <a:pt x="34" y="6"/>
                    <a:pt x="0" y="3"/>
                  </a:cubicBezTo>
                  <a:cubicBezTo>
                    <a:pt x="35" y="0"/>
                    <a:pt x="68" y="0"/>
                    <a:pt x="101" y="0"/>
                  </a:cubicBezTo>
                  <a:cubicBezTo>
                    <a:pt x="134" y="0"/>
                    <a:pt x="168" y="1"/>
                    <a:pt x="203" y="4"/>
                  </a:cubicBezTo>
                  <a:cubicBezTo>
                    <a:pt x="166" y="6"/>
                    <a:pt x="101" y="6"/>
                    <a:pt x="101" y="6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33"/>
            <p:cNvSpPr>
              <a:spLocks/>
            </p:cNvSpPr>
            <p:nvPr/>
          </p:nvSpPr>
          <p:spPr bwMode="auto">
            <a:xfrm>
              <a:off x="7150100" y="5368925"/>
              <a:ext cx="765175" cy="22225"/>
            </a:xfrm>
            <a:custGeom>
              <a:avLst/>
              <a:gdLst>
                <a:gd name="T0" fmla="*/ 102 w 203"/>
                <a:gd name="T1" fmla="*/ 6 h 6"/>
                <a:gd name="T2" fmla="*/ 203 w 203"/>
                <a:gd name="T3" fmla="*/ 3 h 6"/>
                <a:gd name="T4" fmla="*/ 102 w 203"/>
                <a:gd name="T5" fmla="*/ 0 h 6"/>
                <a:gd name="T6" fmla="*/ 0 w 203"/>
                <a:gd name="T7" fmla="*/ 4 h 6"/>
                <a:gd name="T8" fmla="*/ 102 w 203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">
                  <a:moveTo>
                    <a:pt x="102" y="6"/>
                  </a:moveTo>
                  <a:cubicBezTo>
                    <a:pt x="135" y="6"/>
                    <a:pt x="169" y="6"/>
                    <a:pt x="203" y="3"/>
                  </a:cubicBezTo>
                  <a:cubicBezTo>
                    <a:pt x="168" y="0"/>
                    <a:pt x="135" y="0"/>
                    <a:pt x="102" y="0"/>
                  </a:cubicBezTo>
                  <a:cubicBezTo>
                    <a:pt x="68" y="0"/>
                    <a:pt x="35" y="1"/>
                    <a:pt x="0" y="4"/>
                  </a:cubicBezTo>
                  <a:cubicBezTo>
                    <a:pt x="36" y="6"/>
                    <a:pt x="102" y="6"/>
                    <a:pt x="102" y="6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34"/>
            <p:cNvSpPr>
              <a:spLocks/>
            </p:cNvSpPr>
            <p:nvPr/>
          </p:nvSpPr>
          <p:spPr bwMode="auto">
            <a:xfrm>
              <a:off x="7862888" y="5092700"/>
              <a:ext cx="893763" cy="379413"/>
            </a:xfrm>
            <a:custGeom>
              <a:avLst/>
              <a:gdLst>
                <a:gd name="T0" fmla="*/ 118 w 237"/>
                <a:gd name="T1" fmla="*/ 61 h 99"/>
                <a:gd name="T2" fmla="*/ 160 w 237"/>
                <a:gd name="T3" fmla="*/ 86 h 99"/>
                <a:gd name="T4" fmla="*/ 226 w 237"/>
                <a:gd name="T5" fmla="*/ 28 h 99"/>
                <a:gd name="T6" fmla="*/ 178 w 237"/>
                <a:gd name="T7" fmla="*/ 10 h 99"/>
                <a:gd name="T8" fmla="*/ 184 w 237"/>
                <a:gd name="T9" fmla="*/ 64 h 99"/>
                <a:gd name="T10" fmla="*/ 213 w 237"/>
                <a:gd name="T11" fmla="*/ 52 h 99"/>
                <a:gd name="T12" fmla="*/ 199 w 237"/>
                <a:gd name="T13" fmla="*/ 29 h 99"/>
                <a:gd name="T14" fmla="*/ 183 w 237"/>
                <a:gd name="T15" fmla="*/ 44 h 99"/>
                <a:gd name="T16" fmla="*/ 193 w 237"/>
                <a:gd name="T17" fmla="*/ 32 h 99"/>
                <a:gd name="T18" fmla="*/ 210 w 237"/>
                <a:gd name="T19" fmla="*/ 51 h 99"/>
                <a:gd name="T20" fmla="*/ 185 w 237"/>
                <a:gd name="T21" fmla="*/ 61 h 99"/>
                <a:gd name="T22" fmla="*/ 180 w 237"/>
                <a:gd name="T23" fmla="*/ 13 h 99"/>
                <a:gd name="T24" fmla="*/ 224 w 237"/>
                <a:gd name="T25" fmla="*/ 33 h 99"/>
                <a:gd name="T26" fmla="*/ 162 w 237"/>
                <a:gd name="T27" fmla="*/ 84 h 99"/>
                <a:gd name="T28" fmla="*/ 119 w 237"/>
                <a:gd name="T29" fmla="*/ 54 h 99"/>
                <a:gd name="T30" fmla="*/ 74 w 237"/>
                <a:gd name="T31" fmla="*/ 84 h 99"/>
                <a:gd name="T32" fmla="*/ 13 w 237"/>
                <a:gd name="T33" fmla="*/ 33 h 99"/>
                <a:gd name="T34" fmla="*/ 57 w 237"/>
                <a:gd name="T35" fmla="*/ 13 h 99"/>
                <a:gd name="T36" fmla="*/ 52 w 237"/>
                <a:gd name="T37" fmla="*/ 61 h 99"/>
                <a:gd name="T38" fmla="*/ 27 w 237"/>
                <a:gd name="T39" fmla="*/ 51 h 99"/>
                <a:gd name="T40" fmla="*/ 44 w 237"/>
                <a:gd name="T41" fmla="*/ 32 h 99"/>
                <a:gd name="T42" fmla="*/ 54 w 237"/>
                <a:gd name="T43" fmla="*/ 44 h 99"/>
                <a:gd name="T44" fmla="*/ 37 w 237"/>
                <a:gd name="T45" fmla="*/ 29 h 99"/>
                <a:gd name="T46" fmla="*/ 24 w 237"/>
                <a:gd name="T47" fmla="*/ 52 h 99"/>
                <a:gd name="T48" fmla="*/ 53 w 237"/>
                <a:gd name="T49" fmla="*/ 64 h 99"/>
                <a:gd name="T50" fmla="*/ 59 w 237"/>
                <a:gd name="T51" fmla="*/ 10 h 99"/>
                <a:gd name="T52" fmla="*/ 11 w 237"/>
                <a:gd name="T53" fmla="*/ 28 h 99"/>
                <a:gd name="T54" fmla="*/ 76 w 237"/>
                <a:gd name="T55" fmla="*/ 86 h 99"/>
                <a:gd name="T56" fmla="*/ 118 w 237"/>
                <a:gd name="T57" fmla="*/ 61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37" h="99">
                  <a:moveTo>
                    <a:pt x="118" y="61"/>
                  </a:moveTo>
                  <a:cubicBezTo>
                    <a:pt x="129" y="73"/>
                    <a:pt x="144" y="82"/>
                    <a:pt x="160" y="86"/>
                  </a:cubicBezTo>
                  <a:cubicBezTo>
                    <a:pt x="216" y="99"/>
                    <a:pt x="237" y="56"/>
                    <a:pt x="226" y="28"/>
                  </a:cubicBezTo>
                  <a:cubicBezTo>
                    <a:pt x="219" y="8"/>
                    <a:pt x="196" y="0"/>
                    <a:pt x="178" y="10"/>
                  </a:cubicBezTo>
                  <a:cubicBezTo>
                    <a:pt x="157" y="22"/>
                    <a:pt x="160" y="56"/>
                    <a:pt x="184" y="64"/>
                  </a:cubicBezTo>
                  <a:cubicBezTo>
                    <a:pt x="194" y="68"/>
                    <a:pt x="208" y="65"/>
                    <a:pt x="213" y="52"/>
                  </a:cubicBezTo>
                  <a:cubicBezTo>
                    <a:pt x="216" y="42"/>
                    <a:pt x="209" y="31"/>
                    <a:pt x="199" y="29"/>
                  </a:cubicBezTo>
                  <a:cubicBezTo>
                    <a:pt x="190" y="27"/>
                    <a:pt x="181" y="34"/>
                    <a:pt x="183" y="44"/>
                  </a:cubicBezTo>
                  <a:cubicBezTo>
                    <a:pt x="183" y="41"/>
                    <a:pt x="185" y="33"/>
                    <a:pt x="193" y="32"/>
                  </a:cubicBezTo>
                  <a:cubicBezTo>
                    <a:pt x="204" y="30"/>
                    <a:pt x="213" y="42"/>
                    <a:pt x="210" y="51"/>
                  </a:cubicBezTo>
                  <a:cubicBezTo>
                    <a:pt x="207" y="63"/>
                    <a:pt x="194" y="64"/>
                    <a:pt x="185" y="61"/>
                  </a:cubicBezTo>
                  <a:cubicBezTo>
                    <a:pt x="164" y="53"/>
                    <a:pt x="161" y="24"/>
                    <a:pt x="180" y="13"/>
                  </a:cubicBezTo>
                  <a:cubicBezTo>
                    <a:pt x="197" y="3"/>
                    <a:pt x="219" y="13"/>
                    <a:pt x="224" y="33"/>
                  </a:cubicBezTo>
                  <a:cubicBezTo>
                    <a:pt x="231" y="59"/>
                    <a:pt x="212" y="96"/>
                    <a:pt x="162" y="84"/>
                  </a:cubicBezTo>
                  <a:cubicBezTo>
                    <a:pt x="146" y="80"/>
                    <a:pt x="127" y="69"/>
                    <a:pt x="119" y="54"/>
                  </a:cubicBezTo>
                  <a:cubicBezTo>
                    <a:pt x="109" y="69"/>
                    <a:pt x="92" y="80"/>
                    <a:pt x="74" y="84"/>
                  </a:cubicBezTo>
                  <a:cubicBezTo>
                    <a:pt x="25" y="96"/>
                    <a:pt x="6" y="59"/>
                    <a:pt x="13" y="33"/>
                  </a:cubicBezTo>
                  <a:cubicBezTo>
                    <a:pt x="18" y="13"/>
                    <a:pt x="40" y="3"/>
                    <a:pt x="57" y="13"/>
                  </a:cubicBezTo>
                  <a:cubicBezTo>
                    <a:pt x="75" y="24"/>
                    <a:pt x="73" y="53"/>
                    <a:pt x="52" y="61"/>
                  </a:cubicBezTo>
                  <a:cubicBezTo>
                    <a:pt x="43" y="64"/>
                    <a:pt x="30" y="63"/>
                    <a:pt x="27" y="51"/>
                  </a:cubicBezTo>
                  <a:cubicBezTo>
                    <a:pt x="24" y="42"/>
                    <a:pt x="33" y="30"/>
                    <a:pt x="44" y="32"/>
                  </a:cubicBezTo>
                  <a:cubicBezTo>
                    <a:pt x="52" y="33"/>
                    <a:pt x="54" y="41"/>
                    <a:pt x="54" y="44"/>
                  </a:cubicBezTo>
                  <a:cubicBezTo>
                    <a:pt x="56" y="34"/>
                    <a:pt x="47" y="27"/>
                    <a:pt x="37" y="29"/>
                  </a:cubicBezTo>
                  <a:cubicBezTo>
                    <a:pt x="28" y="31"/>
                    <a:pt x="21" y="42"/>
                    <a:pt x="24" y="52"/>
                  </a:cubicBezTo>
                  <a:cubicBezTo>
                    <a:pt x="29" y="65"/>
                    <a:pt x="43" y="68"/>
                    <a:pt x="53" y="64"/>
                  </a:cubicBezTo>
                  <a:cubicBezTo>
                    <a:pt x="77" y="56"/>
                    <a:pt x="80" y="22"/>
                    <a:pt x="59" y="10"/>
                  </a:cubicBezTo>
                  <a:cubicBezTo>
                    <a:pt x="41" y="0"/>
                    <a:pt x="18" y="8"/>
                    <a:pt x="11" y="28"/>
                  </a:cubicBezTo>
                  <a:cubicBezTo>
                    <a:pt x="0" y="56"/>
                    <a:pt x="21" y="99"/>
                    <a:pt x="76" y="86"/>
                  </a:cubicBezTo>
                  <a:cubicBezTo>
                    <a:pt x="92" y="82"/>
                    <a:pt x="108" y="73"/>
                    <a:pt x="118" y="61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9" name="文本框 28"/>
          <p:cNvSpPr txBox="1"/>
          <p:nvPr/>
        </p:nvSpPr>
        <p:spPr>
          <a:xfrm>
            <a:off x="1030464" y="3151352"/>
            <a:ext cx="20842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controller</a:t>
            </a:r>
          </a:p>
          <a:p>
            <a:pPr algn="ctr"/>
            <a:endParaRPr lang="en-US" altLang="ko-KR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ko-KR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Service</a:t>
            </a:r>
            <a:endParaRPr lang="zh-CN" altLang="en-US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8" name="直接连接符 37"/>
          <p:cNvCxnSpPr/>
          <p:nvPr/>
        </p:nvCxnSpPr>
        <p:spPr>
          <a:xfrm>
            <a:off x="9322714" y="1381680"/>
            <a:ext cx="0" cy="4029051"/>
          </a:xfrm>
          <a:prstGeom prst="line">
            <a:avLst/>
          </a:prstGeom>
          <a:ln w="6350">
            <a:solidFill>
              <a:schemeClr val="bg2">
                <a:lumMod val="75000"/>
                <a:alpha val="8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28">
            <a:extLst>
              <a:ext uri="{FF2B5EF4-FFF2-40B4-BE49-F238E27FC236}">
                <a16:creationId xmlns:a16="http://schemas.microsoft.com/office/drawing/2014/main" id="{312C208F-D523-B6B4-B51F-F9C9D944EB2B}"/>
              </a:ext>
            </a:extLst>
          </p:cNvPr>
          <p:cNvSpPr txBox="1"/>
          <p:nvPr/>
        </p:nvSpPr>
        <p:spPr>
          <a:xfrm>
            <a:off x="358316" y="3151352"/>
            <a:ext cx="817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코드 </a:t>
            </a:r>
            <a:r>
              <a:rPr lang="en-US" altLang="ko-KR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endParaRPr lang="zh-CN" altLang="en-US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C3400C97-CC7C-7536-8DA4-B974C93F5D73}"/>
              </a:ext>
            </a:extLst>
          </p:cNvPr>
          <p:cNvCxnSpPr>
            <a:cxnSpLocks/>
          </p:cNvCxnSpPr>
          <p:nvPr/>
        </p:nvCxnSpPr>
        <p:spPr>
          <a:xfrm flipH="1">
            <a:off x="3545457" y="3841329"/>
            <a:ext cx="8146079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4B7B150C-916B-04CC-8BE6-CE1125107664}"/>
              </a:ext>
            </a:extLst>
          </p:cNvPr>
          <p:cNvSpPr txBox="1"/>
          <p:nvPr/>
        </p:nvSpPr>
        <p:spPr>
          <a:xfrm>
            <a:off x="3707511" y="3974415"/>
            <a:ext cx="12527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&lt;</a:t>
            </a:r>
            <a:r>
              <a:rPr lang="en-US" altLang="ko-KR" sz="1600" dirty="0" err="1"/>
              <a:t>jsp</a:t>
            </a:r>
            <a:r>
              <a:rPr lang="en-US" altLang="ko-KR" sz="1600" dirty="0"/>
              <a:t>&gt;</a:t>
            </a:r>
            <a:r>
              <a:rPr lang="ko-KR" altLang="en-US" sz="1600" dirty="0"/>
              <a:t>↑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3D80CDC-24B3-DB33-6A9E-F08C95DEBFEF}"/>
              </a:ext>
            </a:extLst>
          </p:cNvPr>
          <p:cNvSpPr txBox="1"/>
          <p:nvPr/>
        </p:nvSpPr>
        <p:spPr>
          <a:xfrm>
            <a:off x="3346777" y="3396205"/>
            <a:ext cx="16134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   &lt;controller&gt;</a:t>
            </a:r>
            <a:r>
              <a:rPr lang="ko-KR" altLang="en-US" sz="1600" dirty="0"/>
              <a:t>↓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D26B438-FE47-6E38-7125-5780AB18F9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3801" y="627464"/>
            <a:ext cx="7817170" cy="283105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9C92A5A-D73C-A571-5C84-1AED63FDBC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4789" y="4318996"/>
            <a:ext cx="8577533" cy="1809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4576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3117962" y="677247"/>
            <a:ext cx="5956075" cy="1120552"/>
            <a:chOff x="4257796" y="584262"/>
            <a:chExt cx="3632495" cy="683403"/>
          </a:xfrm>
        </p:grpSpPr>
        <p:sp>
          <p:nvSpPr>
            <p:cNvPr id="2" name="Freeform 5"/>
            <p:cNvSpPr>
              <a:spLocks noEditPoints="1"/>
            </p:cNvSpPr>
            <p:nvPr/>
          </p:nvSpPr>
          <p:spPr bwMode="auto">
            <a:xfrm>
              <a:off x="5045242" y="584262"/>
              <a:ext cx="2016548" cy="234968"/>
            </a:xfrm>
            <a:custGeom>
              <a:avLst/>
              <a:gdLst>
                <a:gd name="T0" fmla="*/ 826 w 1255"/>
                <a:gd name="T1" fmla="*/ 94 h 234"/>
                <a:gd name="T2" fmla="*/ 1051 w 1255"/>
                <a:gd name="T3" fmla="*/ 107 h 234"/>
                <a:gd name="T4" fmla="*/ 1093 w 1255"/>
                <a:gd name="T5" fmla="*/ 107 h 234"/>
                <a:gd name="T6" fmla="*/ 1151 w 1255"/>
                <a:gd name="T7" fmla="*/ 87 h 234"/>
                <a:gd name="T8" fmla="*/ 1225 w 1255"/>
                <a:gd name="T9" fmla="*/ 118 h 234"/>
                <a:gd name="T10" fmla="*/ 1206 w 1255"/>
                <a:gd name="T11" fmla="*/ 139 h 234"/>
                <a:gd name="T12" fmla="*/ 1185 w 1255"/>
                <a:gd name="T13" fmla="*/ 102 h 234"/>
                <a:gd name="T14" fmla="*/ 1171 w 1255"/>
                <a:gd name="T15" fmla="*/ 112 h 234"/>
                <a:gd name="T16" fmla="*/ 1137 w 1255"/>
                <a:gd name="T17" fmla="*/ 119 h 234"/>
                <a:gd name="T18" fmla="*/ 1109 w 1255"/>
                <a:gd name="T19" fmla="*/ 119 h 234"/>
                <a:gd name="T20" fmla="*/ 1062 w 1255"/>
                <a:gd name="T21" fmla="*/ 116 h 234"/>
                <a:gd name="T22" fmla="*/ 841 w 1255"/>
                <a:gd name="T23" fmla="*/ 112 h 234"/>
                <a:gd name="T24" fmla="*/ 782 w 1255"/>
                <a:gd name="T25" fmla="*/ 117 h 234"/>
                <a:gd name="T26" fmla="*/ 756 w 1255"/>
                <a:gd name="T27" fmla="*/ 111 h 234"/>
                <a:gd name="T28" fmla="*/ 737 w 1255"/>
                <a:gd name="T29" fmla="*/ 118 h 234"/>
                <a:gd name="T30" fmla="*/ 717 w 1255"/>
                <a:gd name="T31" fmla="*/ 157 h 234"/>
                <a:gd name="T32" fmla="*/ 762 w 1255"/>
                <a:gd name="T33" fmla="*/ 99 h 234"/>
                <a:gd name="T34" fmla="*/ 772 w 1255"/>
                <a:gd name="T35" fmla="*/ 97 h 234"/>
                <a:gd name="T36" fmla="*/ 104 w 1255"/>
                <a:gd name="T37" fmla="*/ 87 h 234"/>
                <a:gd name="T38" fmla="*/ 30 w 1255"/>
                <a:gd name="T39" fmla="*/ 118 h 234"/>
                <a:gd name="T40" fmla="*/ 49 w 1255"/>
                <a:gd name="T41" fmla="*/ 139 h 234"/>
                <a:gd name="T42" fmla="*/ 71 w 1255"/>
                <a:gd name="T43" fmla="*/ 102 h 234"/>
                <a:gd name="T44" fmla="*/ 85 w 1255"/>
                <a:gd name="T45" fmla="*/ 112 h 234"/>
                <a:gd name="T46" fmla="*/ 118 w 1255"/>
                <a:gd name="T47" fmla="*/ 119 h 234"/>
                <a:gd name="T48" fmla="*/ 147 w 1255"/>
                <a:gd name="T49" fmla="*/ 119 h 234"/>
                <a:gd name="T50" fmla="*/ 193 w 1255"/>
                <a:gd name="T51" fmla="*/ 116 h 234"/>
                <a:gd name="T52" fmla="*/ 414 w 1255"/>
                <a:gd name="T53" fmla="*/ 112 h 234"/>
                <a:gd name="T54" fmla="*/ 474 w 1255"/>
                <a:gd name="T55" fmla="*/ 117 h 234"/>
                <a:gd name="T56" fmla="*/ 499 w 1255"/>
                <a:gd name="T57" fmla="*/ 111 h 234"/>
                <a:gd name="T58" fmla="*/ 518 w 1255"/>
                <a:gd name="T59" fmla="*/ 118 h 234"/>
                <a:gd name="T60" fmla="*/ 538 w 1255"/>
                <a:gd name="T61" fmla="*/ 157 h 234"/>
                <a:gd name="T62" fmla="*/ 494 w 1255"/>
                <a:gd name="T63" fmla="*/ 99 h 234"/>
                <a:gd name="T64" fmla="*/ 483 w 1255"/>
                <a:gd name="T65" fmla="*/ 97 h 234"/>
                <a:gd name="T66" fmla="*/ 445 w 1255"/>
                <a:gd name="T67" fmla="*/ 107 h 234"/>
                <a:gd name="T68" fmla="*/ 223 w 1255"/>
                <a:gd name="T69" fmla="*/ 107 h 234"/>
                <a:gd name="T70" fmla="*/ 178 w 1255"/>
                <a:gd name="T71" fmla="*/ 98 h 234"/>
                <a:gd name="T72" fmla="*/ 138 w 1255"/>
                <a:gd name="T73" fmla="*/ 105 h 234"/>
                <a:gd name="T74" fmla="*/ 616 w 1255"/>
                <a:gd name="T75" fmla="*/ 218 h 234"/>
                <a:gd name="T76" fmla="*/ 634 w 1255"/>
                <a:gd name="T77" fmla="*/ 202 h 234"/>
                <a:gd name="T78" fmla="*/ 635 w 1255"/>
                <a:gd name="T79" fmla="*/ 23 h 234"/>
                <a:gd name="T80" fmla="*/ 586 w 1255"/>
                <a:gd name="T81" fmla="*/ 94 h 234"/>
                <a:gd name="T82" fmla="*/ 651 w 1255"/>
                <a:gd name="T83" fmla="*/ 117 h 234"/>
                <a:gd name="T84" fmla="*/ 697 w 1255"/>
                <a:gd name="T85" fmla="*/ 69 h 234"/>
                <a:gd name="T86" fmla="*/ 710 w 1255"/>
                <a:gd name="T87" fmla="*/ 63 h 234"/>
                <a:gd name="T88" fmla="*/ 628 w 1255"/>
                <a:gd name="T89" fmla="*/ 1 h 234"/>
                <a:gd name="T90" fmla="*/ 545 w 1255"/>
                <a:gd name="T91" fmla="*/ 63 h 234"/>
                <a:gd name="T92" fmla="*/ 559 w 1255"/>
                <a:gd name="T93" fmla="*/ 69 h 234"/>
                <a:gd name="T94" fmla="*/ 611 w 1255"/>
                <a:gd name="T95" fmla="*/ 73 h 234"/>
                <a:gd name="T96" fmla="*/ 628 w 1255"/>
                <a:gd name="T97" fmla="*/ 121 h 234"/>
                <a:gd name="T98" fmla="*/ 557 w 1255"/>
                <a:gd name="T99" fmla="*/ 121 h 234"/>
                <a:gd name="T100" fmla="*/ 579 w 1255"/>
                <a:gd name="T101" fmla="*/ 116 h 234"/>
                <a:gd name="T102" fmla="*/ 568 w 1255"/>
                <a:gd name="T103" fmla="*/ 139 h 234"/>
                <a:gd name="T104" fmla="*/ 570 w 1255"/>
                <a:gd name="T105" fmla="*/ 159 h 234"/>
                <a:gd name="T106" fmla="*/ 604 w 1255"/>
                <a:gd name="T107" fmla="*/ 187 h 234"/>
                <a:gd name="T108" fmla="*/ 557 w 1255"/>
                <a:gd name="T109" fmla="*/ 131 h 234"/>
                <a:gd name="T110" fmla="*/ 703 w 1255"/>
                <a:gd name="T111" fmla="*/ 103 h 234"/>
                <a:gd name="T112" fmla="*/ 675 w 1255"/>
                <a:gd name="T113" fmla="*/ 107 h 234"/>
                <a:gd name="T114" fmla="*/ 693 w 1255"/>
                <a:gd name="T115" fmla="*/ 145 h 234"/>
                <a:gd name="T116" fmla="*/ 677 w 1255"/>
                <a:gd name="T117" fmla="*/ 151 h 234"/>
                <a:gd name="T118" fmla="*/ 651 w 1255"/>
                <a:gd name="T119" fmla="*/ 175 h 234"/>
                <a:gd name="T120" fmla="*/ 686 w 1255"/>
                <a:gd name="T121" fmla="*/ 181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255" h="234">
                  <a:moveTo>
                    <a:pt x="791" y="101"/>
                  </a:moveTo>
                  <a:cubicBezTo>
                    <a:pt x="793" y="103"/>
                    <a:pt x="794" y="105"/>
                    <a:pt x="795" y="107"/>
                  </a:cubicBezTo>
                  <a:cubicBezTo>
                    <a:pt x="810" y="107"/>
                    <a:pt x="810" y="107"/>
                    <a:pt x="810" y="107"/>
                  </a:cubicBezTo>
                  <a:cubicBezTo>
                    <a:pt x="810" y="107"/>
                    <a:pt x="810" y="106"/>
                    <a:pt x="811" y="105"/>
                  </a:cubicBezTo>
                  <a:cubicBezTo>
                    <a:pt x="812" y="99"/>
                    <a:pt x="819" y="94"/>
                    <a:pt x="826" y="94"/>
                  </a:cubicBezTo>
                  <a:cubicBezTo>
                    <a:pt x="833" y="94"/>
                    <a:pt x="839" y="99"/>
                    <a:pt x="841" y="105"/>
                  </a:cubicBezTo>
                  <a:cubicBezTo>
                    <a:pt x="841" y="106"/>
                    <a:pt x="841" y="107"/>
                    <a:pt x="841" y="107"/>
                  </a:cubicBezTo>
                  <a:cubicBezTo>
                    <a:pt x="1032" y="107"/>
                    <a:pt x="1032" y="107"/>
                    <a:pt x="1032" y="107"/>
                  </a:cubicBezTo>
                  <a:cubicBezTo>
                    <a:pt x="1033" y="103"/>
                    <a:pt x="1037" y="100"/>
                    <a:pt x="1042" y="100"/>
                  </a:cubicBezTo>
                  <a:cubicBezTo>
                    <a:pt x="1046" y="100"/>
                    <a:pt x="1050" y="103"/>
                    <a:pt x="1051" y="107"/>
                  </a:cubicBezTo>
                  <a:cubicBezTo>
                    <a:pt x="1052" y="107"/>
                    <a:pt x="1052" y="107"/>
                    <a:pt x="1052" y="107"/>
                  </a:cubicBezTo>
                  <a:cubicBezTo>
                    <a:pt x="1055" y="106"/>
                    <a:pt x="1059" y="104"/>
                    <a:pt x="1062" y="103"/>
                  </a:cubicBezTo>
                  <a:cubicBezTo>
                    <a:pt x="1067" y="100"/>
                    <a:pt x="1072" y="98"/>
                    <a:pt x="1078" y="98"/>
                  </a:cubicBezTo>
                  <a:cubicBezTo>
                    <a:pt x="1082" y="98"/>
                    <a:pt x="1086" y="99"/>
                    <a:pt x="1089" y="102"/>
                  </a:cubicBezTo>
                  <a:cubicBezTo>
                    <a:pt x="1091" y="103"/>
                    <a:pt x="1092" y="105"/>
                    <a:pt x="1093" y="107"/>
                  </a:cubicBezTo>
                  <a:cubicBezTo>
                    <a:pt x="1099" y="107"/>
                    <a:pt x="1099" y="107"/>
                    <a:pt x="1099" y="107"/>
                  </a:cubicBezTo>
                  <a:cubicBezTo>
                    <a:pt x="1100" y="103"/>
                    <a:pt x="1104" y="100"/>
                    <a:pt x="1109" y="100"/>
                  </a:cubicBezTo>
                  <a:cubicBezTo>
                    <a:pt x="1112" y="100"/>
                    <a:pt x="1116" y="102"/>
                    <a:pt x="1117" y="105"/>
                  </a:cubicBezTo>
                  <a:cubicBezTo>
                    <a:pt x="1121" y="101"/>
                    <a:pt x="1125" y="97"/>
                    <a:pt x="1129" y="94"/>
                  </a:cubicBezTo>
                  <a:cubicBezTo>
                    <a:pt x="1136" y="90"/>
                    <a:pt x="1143" y="87"/>
                    <a:pt x="1151" y="87"/>
                  </a:cubicBezTo>
                  <a:cubicBezTo>
                    <a:pt x="1169" y="87"/>
                    <a:pt x="1183" y="100"/>
                    <a:pt x="1199" y="106"/>
                  </a:cubicBezTo>
                  <a:cubicBezTo>
                    <a:pt x="1209" y="109"/>
                    <a:pt x="1219" y="110"/>
                    <a:pt x="1228" y="108"/>
                  </a:cubicBezTo>
                  <a:cubicBezTo>
                    <a:pt x="1238" y="107"/>
                    <a:pt x="1248" y="103"/>
                    <a:pt x="1255" y="96"/>
                  </a:cubicBezTo>
                  <a:cubicBezTo>
                    <a:pt x="1253" y="105"/>
                    <a:pt x="1247" y="113"/>
                    <a:pt x="1239" y="117"/>
                  </a:cubicBezTo>
                  <a:cubicBezTo>
                    <a:pt x="1234" y="118"/>
                    <a:pt x="1230" y="119"/>
                    <a:pt x="1225" y="118"/>
                  </a:cubicBezTo>
                  <a:cubicBezTo>
                    <a:pt x="1219" y="117"/>
                    <a:pt x="1214" y="114"/>
                    <a:pt x="1208" y="112"/>
                  </a:cubicBezTo>
                  <a:cubicBezTo>
                    <a:pt x="1208" y="112"/>
                    <a:pt x="1208" y="112"/>
                    <a:pt x="1208" y="112"/>
                  </a:cubicBezTo>
                  <a:cubicBezTo>
                    <a:pt x="1210" y="114"/>
                    <a:pt x="1212" y="117"/>
                    <a:pt x="1214" y="119"/>
                  </a:cubicBezTo>
                  <a:cubicBezTo>
                    <a:pt x="1216" y="122"/>
                    <a:pt x="1218" y="125"/>
                    <a:pt x="1218" y="128"/>
                  </a:cubicBezTo>
                  <a:cubicBezTo>
                    <a:pt x="1219" y="136"/>
                    <a:pt x="1212" y="141"/>
                    <a:pt x="1206" y="139"/>
                  </a:cubicBezTo>
                  <a:cubicBezTo>
                    <a:pt x="1203" y="138"/>
                    <a:pt x="1201" y="135"/>
                    <a:pt x="1200" y="133"/>
                  </a:cubicBezTo>
                  <a:cubicBezTo>
                    <a:pt x="1199" y="130"/>
                    <a:pt x="1198" y="126"/>
                    <a:pt x="1197" y="123"/>
                  </a:cubicBezTo>
                  <a:cubicBezTo>
                    <a:pt x="1196" y="120"/>
                    <a:pt x="1196" y="117"/>
                    <a:pt x="1194" y="114"/>
                  </a:cubicBezTo>
                  <a:cubicBezTo>
                    <a:pt x="1192" y="109"/>
                    <a:pt x="1189" y="105"/>
                    <a:pt x="1185" y="102"/>
                  </a:cubicBezTo>
                  <a:cubicBezTo>
                    <a:pt x="1185" y="102"/>
                    <a:pt x="1185" y="102"/>
                    <a:pt x="1185" y="102"/>
                  </a:cubicBezTo>
                  <a:cubicBezTo>
                    <a:pt x="1186" y="105"/>
                    <a:pt x="1187" y="107"/>
                    <a:pt x="1187" y="110"/>
                  </a:cubicBezTo>
                  <a:cubicBezTo>
                    <a:pt x="1188" y="113"/>
                    <a:pt x="1188" y="116"/>
                    <a:pt x="1187" y="119"/>
                  </a:cubicBezTo>
                  <a:cubicBezTo>
                    <a:pt x="1187" y="122"/>
                    <a:pt x="1185" y="124"/>
                    <a:pt x="1183" y="125"/>
                  </a:cubicBezTo>
                  <a:cubicBezTo>
                    <a:pt x="1180" y="126"/>
                    <a:pt x="1176" y="124"/>
                    <a:pt x="1174" y="122"/>
                  </a:cubicBezTo>
                  <a:cubicBezTo>
                    <a:pt x="1171" y="120"/>
                    <a:pt x="1171" y="116"/>
                    <a:pt x="1171" y="112"/>
                  </a:cubicBezTo>
                  <a:cubicBezTo>
                    <a:pt x="1170" y="108"/>
                    <a:pt x="1170" y="104"/>
                    <a:pt x="1169" y="101"/>
                  </a:cubicBezTo>
                  <a:cubicBezTo>
                    <a:pt x="1165" y="92"/>
                    <a:pt x="1152" y="91"/>
                    <a:pt x="1144" y="94"/>
                  </a:cubicBezTo>
                  <a:cubicBezTo>
                    <a:pt x="1144" y="95"/>
                    <a:pt x="1144" y="95"/>
                    <a:pt x="1144" y="95"/>
                  </a:cubicBezTo>
                  <a:cubicBezTo>
                    <a:pt x="1150" y="97"/>
                    <a:pt x="1157" y="102"/>
                    <a:pt x="1159" y="108"/>
                  </a:cubicBezTo>
                  <a:cubicBezTo>
                    <a:pt x="1163" y="121"/>
                    <a:pt x="1151" y="129"/>
                    <a:pt x="1137" y="119"/>
                  </a:cubicBezTo>
                  <a:cubicBezTo>
                    <a:pt x="1134" y="117"/>
                    <a:pt x="1130" y="115"/>
                    <a:pt x="1127" y="113"/>
                  </a:cubicBezTo>
                  <a:cubicBezTo>
                    <a:pt x="1125" y="112"/>
                    <a:pt x="1122" y="111"/>
                    <a:pt x="1119" y="111"/>
                  </a:cubicBezTo>
                  <a:cubicBezTo>
                    <a:pt x="1119" y="111"/>
                    <a:pt x="1119" y="110"/>
                    <a:pt x="1118" y="111"/>
                  </a:cubicBezTo>
                  <a:cubicBezTo>
                    <a:pt x="1118" y="112"/>
                    <a:pt x="1118" y="112"/>
                    <a:pt x="1118" y="112"/>
                  </a:cubicBezTo>
                  <a:cubicBezTo>
                    <a:pt x="1117" y="116"/>
                    <a:pt x="1113" y="119"/>
                    <a:pt x="1109" y="119"/>
                  </a:cubicBezTo>
                  <a:cubicBezTo>
                    <a:pt x="1104" y="119"/>
                    <a:pt x="1100" y="116"/>
                    <a:pt x="1099" y="112"/>
                  </a:cubicBezTo>
                  <a:cubicBezTo>
                    <a:pt x="1093" y="112"/>
                    <a:pt x="1093" y="112"/>
                    <a:pt x="1093" y="112"/>
                  </a:cubicBezTo>
                  <a:cubicBezTo>
                    <a:pt x="1092" y="114"/>
                    <a:pt x="1091" y="116"/>
                    <a:pt x="1089" y="117"/>
                  </a:cubicBezTo>
                  <a:cubicBezTo>
                    <a:pt x="1086" y="120"/>
                    <a:pt x="1082" y="121"/>
                    <a:pt x="1078" y="121"/>
                  </a:cubicBezTo>
                  <a:cubicBezTo>
                    <a:pt x="1072" y="121"/>
                    <a:pt x="1067" y="118"/>
                    <a:pt x="1062" y="116"/>
                  </a:cubicBezTo>
                  <a:cubicBezTo>
                    <a:pt x="1059" y="115"/>
                    <a:pt x="1055" y="113"/>
                    <a:pt x="1052" y="112"/>
                  </a:cubicBezTo>
                  <a:cubicBezTo>
                    <a:pt x="1051" y="112"/>
                    <a:pt x="1051" y="112"/>
                    <a:pt x="1051" y="112"/>
                  </a:cubicBezTo>
                  <a:cubicBezTo>
                    <a:pt x="1050" y="116"/>
                    <a:pt x="1046" y="119"/>
                    <a:pt x="1042" y="119"/>
                  </a:cubicBezTo>
                  <a:cubicBezTo>
                    <a:pt x="1037" y="119"/>
                    <a:pt x="1033" y="116"/>
                    <a:pt x="1032" y="112"/>
                  </a:cubicBezTo>
                  <a:cubicBezTo>
                    <a:pt x="841" y="112"/>
                    <a:pt x="841" y="112"/>
                    <a:pt x="841" y="112"/>
                  </a:cubicBezTo>
                  <a:cubicBezTo>
                    <a:pt x="840" y="119"/>
                    <a:pt x="834" y="125"/>
                    <a:pt x="826" y="125"/>
                  </a:cubicBezTo>
                  <a:cubicBezTo>
                    <a:pt x="818" y="125"/>
                    <a:pt x="811" y="119"/>
                    <a:pt x="810" y="112"/>
                  </a:cubicBezTo>
                  <a:cubicBezTo>
                    <a:pt x="795" y="112"/>
                    <a:pt x="795" y="112"/>
                    <a:pt x="795" y="112"/>
                  </a:cubicBezTo>
                  <a:cubicBezTo>
                    <a:pt x="794" y="114"/>
                    <a:pt x="792" y="116"/>
                    <a:pt x="790" y="117"/>
                  </a:cubicBezTo>
                  <a:cubicBezTo>
                    <a:pt x="787" y="119"/>
                    <a:pt x="784" y="118"/>
                    <a:pt x="782" y="117"/>
                  </a:cubicBezTo>
                  <a:cubicBezTo>
                    <a:pt x="778" y="116"/>
                    <a:pt x="775" y="115"/>
                    <a:pt x="773" y="113"/>
                  </a:cubicBezTo>
                  <a:cubicBezTo>
                    <a:pt x="770" y="111"/>
                    <a:pt x="767" y="110"/>
                    <a:pt x="764" y="108"/>
                  </a:cubicBezTo>
                  <a:cubicBezTo>
                    <a:pt x="759" y="107"/>
                    <a:pt x="754" y="107"/>
                    <a:pt x="749" y="107"/>
                  </a:cubicBezTo>
                  <a:cubicBezTo>
                    <a:pt x="749" y="108"/>
                    <a:pt x="749" y="108"/>
                    <a:pt x="749" y="108"/>
                  </a:cubicBezTo>
                  <a:cubicBezTo>
                    <a:pt x="752" y="108"/>
                    <a:pt x="754" y="110"/>
                    <a:pt x="756" y="111"/>
                  </a:cubicBezTo>
                  <a:cubicBezTo>
                    <a:pt x="759" y="113"/>
                    <a:pt x="761" y="115"/>
                    <a:pt x="763" y="117"/>
                  </a:cubicBezTo>
                  <a:cubicBezTo>
                    <a:pt x="764" y="119"/>
                    <a:pt x="766" y="122"/>
                    <a:pt x="764" y="125"/>
                  </a:cubicBezTo>
                  <a:cubicBezTo>
                    <a:pt x="763" y="127"/>
                    <a:pt x="759" y="129"/>
                    <a:pt x="756" y="129"/>
                  </a:cubicBezTo>
                  <a:cubicBezTo>
                    <a:pt x="752" y="129"/>
                    <a:pt x="749" y="127"/>
                    <a:pt x="747" y="125"/>
                  </a:cubicBezTo>
                  <a:cubicBezTo>
                    <a:pt x="744" y="122"/>
                    <a:pt x="741" y="119"/>
                    <a:pt x="737" y="118"/>
                  </a:cubicBezTo>
                  <a:cubicBezTo>
                    <a:pt x="728" y="115"/>
                    <a:pt x="719" y="124"/>
                    <a:pt x="715" y="132"/>
                  </a:cubicBezTo>
                  <a:cubicBezTo>
                    <a:pt x="715" y="132"/>
                    <a:pt x="715" y="132"/>
                    <a:pt x="715" y="132"/>
                  </a:cubicBezTo>
                  <a:cubicBezTo>
                    <a:pt x="721" y="129"/>
                    <a:pt x="730" y="127"/>
                    <a:pt x="736" y="130"/>
                  </a:cubicBezTo>
                  <a:cubicBezTo>
                    <a:pt x="748" y="136"/>
                    <a:pt x="745" y="151"/>
                    <a:pt x="729" y="154"/>
                  </a:cubicBezTo>
                  <a:cubicBezTo>
                    <a:pt x="725" y="155"/>
                    <a:pt x="721" y="156"/>
                    <a:pt x="717" y="157"/>
                  </a:cubicBezTo>
                  <a:cubicBezTo>
                    <a:pt x="715" y="158"/>
                    <a:pt x="712" y="159"/>
                    <a:pt x="710" y="161"/>
                  </a:cubicBezTo>
                  <a:cubicBezTo>
                    <a:pt x="709" y="162"/>
                    <a:pt x="707" y="164"/>
                    <a:pt x="707" y="166"/>
                  </a:cubicBezTo>
                  <a:cubicBezTo>
                    <a:pt x="705" y="158"/>
                    <a:pt x="704" y="150"/>
                    <a:pt x="705" y="143"/>
                  </a:cubicBezTo>
                  <a:cubicBezTo>
                    <a:pt x="706" y="135"/>
                    <a:pt x="710" y="127"/>
                    <a:pt x="715" y="121"/>
                  </a:cubicBezTo>
                  <a:cubicBezTo>
                    <a:pt x="727" y="108"/>
                    <a:pt x="746" y="107"/>
                    <a:pt x="762" y="99"/>
                  </a:cubicBezTo>
                  <a:cubicBezTo>
                    <a:pt x="770" y="95"/>
                    <a:pt x="778" y="88"/>
                    <a:pt x="783" y="80"/>
                  </a:cubicBezTo>
                  <a:cubicBezTo>
                    <a:pt x="789" y="72"/>
                    <a:pt x="793" y="62"/>
                    <a:pt x="793" y="52"/>
                  </a:cubicBezTo>
                  <a:cubicBezTo>
                    <a:pt x="798" y="60"/>
                    <a:pt x="800" y="70"/>
                    <a:pt x="796" y="78"/>
                  </a:cubicBezTo>
                  <a:cubicBezTo>
                    <a:pt x="795" y="83"/>
                    <a:pt x="792" y="86"/>
                    <a:pt x="788" y="89"/>
                  </a:cubicBezTo>
                  <a:cubicBezTo>
                    <a:pt x="783" y="93"/>
                    <a:pt x="778" y="95"/>
                    <a:pt x="772" y="97"/>
                  </a:cubicBezTo>
                  <a:cubicBezTo>
                    <a:pt x="772" y="97"/>
                    <a:pt x="772" y="97"/>
                    <a:pt x="772" y="97"/>
                  </a:cubicBezTo>
                  <a:cubicBezTo>
                    <a:pt x="775" y="97"/>
                    <a:pt x="778" y="97"/>
                    <a:pt x="782" y="98"/>
                  </a:cubicBezTo>
                  <a:cubicBezTo>
                    <a:pt x="785" y="98"/>
                    <a:pt x="788" y="99"/>
                    <a:pt x="791" y="101"/>
                  </a:cubicBezTo>
                  <a:close/>
                  <a:moveTo>
                    <a:pt x="126" y="94"/>
                  </a:moveTo>
                  <a:cubicBezTo>
                    <a:pt x="120" y="90"/>
                    <a:pt x="112" y="87"/>
                    <a:pt x="104" y="87"/>
                  </a:cubicBezTo>
                  <a:cubicBezTo>
                    <a:pt x="86" y="87"/>
                    <a:pt x="72" y="100"/>
                    <a:pt x="56" y="106"/>
                  </a:cubicBezTo>
                  <a:cubicBezTo>
                    <a:pt x="47" y="109"/>
                    <a:pt x="37" y="110"/>
                    <a:pt x="27" y="108"/>
                  </a:cubicBezTo>
                  <a:cubicBezTo>
                    <a:pt x="17" y="107"/>
                    <a:pt x="8" y="103"/>
                    <a:pt x="0" y="96"/>
                  </a:cubicBezTo>
                  <a:cubicBezTo>
                    <a:pt x="2" y="105"/>
                    <a:pt x="8" y="113"/>
                    <a:pt x="17" y="117"/>
                  </a:cubicBezTo>
                  <a:cubicBezTo>
                    <a:pt x="21" y="118"/>
                    <a:pt x="26" y="119"/>
                    <a:pt x="30" y="118"/>
                  </a:cubicBezTo>
                  <a:cubicBezTo>
                    <a:pt x="36" y="117"/>
                    <a:pt x="42" y="114"/>
                    <a:pt x="47" y="112"/>
                  </a:cubicBezTo>
                  <a:cubicBezTo>
                    <a:pt x="47" y="112"/>
                    <a:pt x="47" y="112"/>
                    <a:pt x="47" y="112"/>
                  </a:cubicBezTo>
                  <a:cubicBezTo>
                    <a:pt x="45" y="114"/>
                    <a:pt x="43" y="117"/>
                    <a:pt x="41" y="119"/>
                  </a:cubicBezTo>
                  <a:cubicBezTo>
                    <a:pt x="39" y="122"/>
                    <a:pt x="38" y="125"/>
                    <a:pt x="37" y="128"/>
                  </a:cubicBezTo>
                  <a:cubicBezTo>
                    <a:pt x="36" y="136"/>
                    <a:pt x="43" y="141"/>
                    <a:pt x="49" y="139"/>
                  </a:cubicBezTo>
                  <a:cubicBezTo>
                    <a:pt x="52" y="138"/>
                    <a:pt x="54" y="135"/>
                    <a:pt x="55" y="133"/>
                  </a:cubicBezTo>
                  <a:cubicBezTo>
                    <a:pt x="57" y="130"/>
                    <a:pt x="58" y="126"/>
                    <a:pt x="58" y="123"/>
                  </a:cubicBezTo>
                  <a:cubicBezTo>
                    <a:pt x="59" y="120"/>
                    <a:pt x="60" y="117"/>
                    <a:pt x="61" y="114"/>
                  </a:cubicBezTo>
                  <a:cubicBezTo>
                    <a:pt x="63" y="109"/>
                    <a:pt x="66" y="105"/>
                    <a:pt x="70" y="102"/>
                  </a:cubicBezTo>
                  <a:cubicBezTo>
                    <a:pt x="71" y="102"/>
                    <a:pt x="71" y="102"/>
                    <a:pt x="71" y="102"/>
                  </a:cubicBezTo>
                  <a:cubicBezTo>
                    <a:pt x="69" y="105"/>
                    <a:pt x="68" y="107"/>
                    <a:pt x="68" y="110"/>
                  </a:cubicBezTo>
                  <a:cubicBezTo>
                    <a:pt x="68" y="113"/>
                    <a:pt x="67" y="116"/>
                    <a:pt x="68" y="119"/>
                  </a:cubicBezTo>
                  <a:cubicBezTo>
                    <a:pt x="69" y="122"/>
                    <a:pt x="70" y="124"/>
                    <a:pt x="72" y="125"/>
                  </a:cubicBezTo>
                  <a:cubicBezTo>
                    <a:pt x="75" y="126"/>
                    <a:pt x="79" y="124"/>
                    <a:pt x="81" y="122"/>
                  </a:cubicBezTo>
                  <a:cubicBezTo>
                    <a:pt x="84" y="120"/>
                    <a:pt x="84" y="116"/>
                    <a:pt x="85" y="112"/>
                  </a:cubicBezTo>
                  <a:cubicBezTo>
                    <a:pt x="85" y="108"/>
                    <a:pt x="85" y="104"/>
                    <a:pt x="86" y="101"/>
                  </a:cubicBezTo>
                  <a:cubicBezTo>
                    <a:pt x="91" y="92"/>
                    <a:pt x="103" y="91"/>
                    <a:pt x="111" y="94"/>
                  </a:cubicBezTo>
                  <a:cubicBezTo>
                    <a:pt x="111" y="95"/>
                    <a:pt x="111" y="95"/>
                    <a:pt x="111" y="95"/>
                  </a:cubicBezTo>
                  <a:cubicBezTo>
                    <a:pt x="105" y="97"/>
                    <a:pt x="98" y="102"/>
                    <a:pt x="96" y="108"/>
                  </a:cubicBezTo>
                  <a:cubicBezTo>
                    <a:pt x="92" y="121"/>
                    <a:pt x="105" y="129"/>
                    <a:pt x="118" y="119"/>
                  </a:cubicBezTo>
                  <a:cubicBezTo>
                    <a:pt x="122" y="117"/>
                    <a:pt x="125" y="115"/>
                    <a:pt x="128" y="113"/>
                  </a:cubicBezTo>
                  <a:cubicBezTo>
                    <a:pt x="131" y="112"/>
                    <a:pt x="133" y="111"/>
                    <a:pt x="136" y="111"/>
                  </a:cubicBezTo>
                  <a:cubicBezTo>
                    <a:pt x="136" y="111"/>
                    <a:pt x="137" y="110"/>
                    <a:pt x="137" y="111"/>
                  </a:cubicBezTo>
                  <a:cubicBezTo>
                    <a:pt x="137" y="112"/>
                    <a:pt x="137" y="112"/>
                    <a:pt x="137" y="112"/>
                  </a:cubicBezTo>
                  <a:cubicBezTo>
                    <a:pt x="138" y="116"/>
                    <a:pt x="142" y="119"/>
                    <a:pt x="147" y="119"/>
                  </a:cubicBezTo>
                  <a:cubicBezTo>
                    <a:pt x="151" y="119"/>
                    <a:pt x="155" y="116"/>
                    <a:pt x="156" y="112"/>
                  </a:cubicBezTo>
                  <a:cubicBezTo>
                    <a:pt x="162" y="112"/>
                    <a:pt x="162" y="112"/>
                    <a:pt x="162" y="112"/>
                  </a:cubicBezTo>
                  <a:cubicBezTo>
                    <a:pt x="163" y="114"/>
                    <a:pt x="164" y="116"/>
                    <a:pt x="166" y="117"/>
                  </a:cubicBezTo>
                  <a:cubicBezTo>
                    <a:pt x="169" y="120"/>
                    <a:pt x="174" y="121"/>
                    <a:pt x="178" y="121"/>
                  </a:cubicBezTo>
                  <a:cubicBezTo>
                    <a:pt x="183" y="121"/>
                    <a:pt x="188" y="118"/>
                    <a:pt x="193" y="116"/>
                  </a:cubicBezTo>
                  <a:cubicBezTo>
                    <a:pt x="197" y="115"/>
                    <a:pt x="200" y="113"/>
                    <a:pt x="204" y="112"/>
                  </a:cubicBezTo>
                  <a:cubicBezTo>
                    <a:pt x="204" y="112"/>
                    <a:pt x="204" y="112"/>
                    <a:pt x="204" y="112"/>
                  </a:cubicBezTo>
                  <a:cubicBezTo>
                    <a:pt x="205" y="116"/>
                    <a:pt x="209" y="119"/>
                    <a:pt x="214" y="119"/>
                  </a:cubicBezTo>
                  <a:cubicBezTo>
                    <a:pt x="218" y="119"/>
                    <a:pt x="222" y="116"/>
                    <a:pt x="223" y="112"/>
                  </a:cubicBezTo>
                  <a:cubicBezTo>
                    <a:pt x="414" y="112"/>
                    <a:pt x="414" y="112"/>
                    <a:pt x="414" y="112"/>
                  </a:cubicBezTo>
                  <a:cubicBezTo>
                    <a:pt x="415" y="119"/>
                    <a:pt x="422" y="125"/>
                    <a:pt x="430" y="125"/>
                  </a:cubicBezTo>
                  <a:cubicBezTo>
                    <a:pt x="438" y="125"/>
                    <a:pt x="444" y="119"/>
                    <a:pt x="445" y="112"/>
                  </a:cubicBezTo>
                  <a:cubicBezTo>
                    <a:pt x="461" y="112"/>
                    <a:pt x="461" y="112"/>
                    <a:pt x="461" y="112"/>
                  </a:cubicBezTo>
                  <a:cubicBezTo>
                    <a:pt x="461" y="114"/>
                    <a:pt x="463" y="116"/>
                    <a:pt x="465" y="117"/>
                  </a:cubicBezTo>
                  <a:cubicBezTo>
                    <a:pt x="468" y="119"/>
                    <a:pt x="471" y="118"/>
                    <a:pt x="474" y="117"/>
                  </a:cubicBezTo>
                  <a:cubicBezTo>
                    <a:pt x="477" y="116"/>
                    <a:pt x="480" y="115"/>
                    <a:pt x="483" y="113"/>
                  </a:cubicBezTo>
                  <a:cubicBezTo>
                    <a:pt x="486" y="111"/>
                    <a:pt x="488" y="110"/>
                    <a:pt x="491" y="108"/>
                  </a:cubicBezTo>
                  <a:cubicBezTo>
                    <a:pt x="496" y="107"/>
                    <a:pt x="501" y="107"/>
                    <a:pt x="506" y="107"/>
                  </a:cubicBezTo>
                  <a:cubicBezTo>
                    <a:pt x="506" y="108"/>
                    <a:pt x="506" y="108"/>
                    <a:pt x="506" y="108"/>
                  </a:cubicBezTo>
                  <a:cubicBezTo>
                    <a:pt x="504" y="108"/>
                    <a:pt x="501" y="110"/>
                    <a:pt x="499" y="111"/>
                  </a:cubicBezTo>
                  <a:cubicBezTo>
                    <a:pt x="496" y="113"/>
                    <a:pt x="494" y="115"/>
                    <a:pt x="492" y="117"/>
                  </a:cubicBezTo>
                  <a:cubicBezTo>
                    <a:pt x="491" y="119"/>
                    <a:pt x="490" y="122"/>
                    <a:pt x="491" y="125"/>
                  </a:cubicBezTo>
                  <a:cubicBezTo>
                    <a:pt x="492" y="127"/>
                    <a:pt x="496" y="129"/>
                    <a:pt x="499" y="129"/>
                  </a:cubicBezTo>
                  <a:cubicBezTo>
                    <a:pt x="503" y="129"/>
                    <a:pt x="506" y="127"/>
                    <a:pt x="509" y="125"/>
                  </a:cubicBezTo>
                  <a:cubicBezTo>
                    <a:pt x="512" y="122"/>
                    <a:pt x="515" y="119"/>
                    <a:pt x="518" y="118"/>
                  </a:cubicBezTo>
                  <a:cubicBezTo>
                    <a:pt x="528" y="115"/>
                    <a:pt x="536" y="124"/>
                    <a:pt x="540" y="132"/>
                  </a:cubicBezTo>
                  <a:cubicBezTo>
                    <a:pt x="540" y="132"/>
                    <a:pt x="540" y="132"/>
                    <a:pt x="540" y="132"/>
                  </a:cubicBezTo>
                  <a:cubicBezTo>
                    <a:pt x="534" y="129"/>
                    <a:pt x="526" y="127"/>
                    <a:pt x="520" y="130"/>
                  </a:cubicBezTo>
                  <a:cubicBezTo>
                    <a:pt x="508" y="136"/>
                    <a:pt x="510" y="151"/>
                    <a:pt x="527" y="154"/>
                  </a:cubicBezTo>
                  <a:cubicBezTo>
                    <a:pt x="530" y="155"/>
                    <a:pt x="535" y="156"/>
                    <a:pt x="538" y="157"/>
                  </a:cubicBezTo>
                  <a:cubicBezTo>
                    <a:pt x="541" y="158"/>
                    <a:pt x="543" y="159"/>
                    <a:pt x="545" y="161"/>
                  </a:cubicBezTo>
                  <a:cubicBezTo>
                    <a:pt x="547" y="162"/>
                    <a:pt x="548" y="164"/>
                    <a:pt x="549" y="166"/>
                  </a:cubicBezTo>
                  <a:cubicBezTo>
                    <a:pt x="551" y="158"/>
                    <a:pt x="551" y="150"/>
                    <a:pt x="550" y="143"/>
                  </a:cubicBezTo>
                  <a:cubicBezTo>
                    <a:pt x="549" y="135"/>
                    <a:pt x="545" y="127"/>
                    <a:pt x="540" y="121"/>
                  </a:cubicBezTo>
                  <a:cubicBezTo>
                    <a:pt x="528" y="108"/>
                    <a:pt x="509" y="107"/>
                    <a:pt x="494" y="99"/>
                  </a:cubicBezTo>
                  <a:cubicBezTo>
                    <a:pt x="485" y="95"/>
                    <a:pt x="477" y="88"/>
                    <a:pt x="472" y="80"/>
                  </a:cubicBezTo>
                  <a:cubicBezTo>
                    <a:pt x="466" y="72"/>
                    <a:pt x="462" y="62"/>
                    <a:pt x="462" y="52"/>
                  </a:cubicBezTo>
                  <a:cubicBezTo>
                    <a:pt x="457" y="60"/>
                    <a:pt x="455" y="70"/>
                    <a:pt x="459" y="78"/>
                  </a:cubicBezTo>
                  <a:cubicBezTo>
                    <a:pt x="461" y="83"/>
                    <a:pt x="464" y="86"/>
                    <a:pt x="467" y="89"/>
                  </a:cubicBezTo>
                  <a:cubicBezTo>
                    <a:pt x="472" y="93"/>
                    <a:pt x="478" y="95"/>
                    <a:pt x="483" y="97"/>
                  </a:cubicBezTo>
                  <a:cubicBezTo>
                    <a:pt x="483" y="97"/>
                    <a:pt x="483" y="97"/>
                    <a:pt x="483" y="97"/>
                  </a:cubicBezTo>
                  <a:cubicBezTo>
                    <a:pt x="480" y="97"/>
                    <a:pt x="477" y="97"/>
                    <a:pt x="474" y="98"/>
                  </a:cubicBezTo>
                  <a:cubicBezTo>
                    <a:pt x="470" y="98"/>
                    <a:pt x="467" y="99"/>
                    <a:pt x="464" y="101"/>
                  </a:cubicBezTo>
                  <a:cubicBezTo>
                    <a:pt x="462" y="103"/>
                    <a:pt x="461" y="105"/>
                    <a:pt x="461" y="107"/>
                  </a:cubicBezTo>
                  <a:cubicBezTo>
                    <a:pt x="445" y="107"/>
                    <a:pt x="445" y="107"/>
                    <a:pt x="445" y="107"/>
                  </a:cubicBezTo>
                  <a:cubicBezTo>
                    <a:pt x="445" y="107"/>
                    <a:pt x="445" y="106"/>
                    <a:pt x="445" y="105"/>
                  </a:cubicBezTo>
                  <a:cubicBezTo>
                    <a:pt x="443" y="99"/>
                    <a:pt x="437" y="94"/>
                    <a:pt x="430" y="94"/>
                  </a:cubicBezTo>
                  <a:cubicBezTo>
                    <a:pt x="422" y="94"/>
                    <a:pt x="416" y="99"/>
                    <a:pt x="414" y="105"/>
                  </a:cubicBezTo>
                  <a:cubicBezTo>
                    <a:pt x="414" y="106"/>
                    <a:pt x="414" y="107"/>
                    <a:pt x="414" y="107"/>
                  </a:cubicBezTo>
                  <a:cubicBezTo>
                    <a:pt x="223" y="107"/>
                    <a:pt x="223" y="107"/>
                    <a:pt x="223" y="107"/>
                  </a:cubicBezTo>
                  <a:cubicBezTo>
                    <a:pt x="222" y="103"/>
                    <a:pt x="218" y="100"/>
                    <a:pt x="214" y="100"/>
                  </a:cubicBezTo>
                  <a:cubicBezTo>
                    <a:pt x="209" y="100"/>
                    <a:pt x="205" y="103"/>
                    <a:pt x="204" y="107"/>
                  </a:cubicBezTo>
                  <a:cubicBezTo>
                    <a:pt x="204" y="107"/>
                    <a:pt x="204" y="107"/>
                    <a:pt x="204" y="107"/>
                  </a:cubicBezTo>
                  <a:cubicBezTo>
                    <a:pt x="200" y="106"/>
                    <a:pt x="197" y="104"/>
                    <a:pt x="193" y="103"/>
                  </a:cubicBezTo>
                  <a:cubicBezTo>
                    <a:pt x="188" y="100"/>
                    <a:pt x="183" y="98"/>
                    <a:pt x="178" y="98"/>
                  </a:cubicBezTo>
                  <a:cubicBezTo>
                    <a:pt x="174" y="98"/>
                    <a:pt x="169" y="99"/>
                    <a:pt x="166" y="102"/>
                  </a:cubicBezTo>
                  <a:cubicBezTo>
                    <a:pt x="165" y="103"/>
                    <a:pt x="163" y="105"/>
                    <a:pt x="162" y="107"/>
                  </a:cubicBezTo>
                  <a:cubicBezTo>
                    <a:pt x="156" y="107"/>
                    <a:pt x="156" y="107"/>
                    <a:pt x="156" y="107"/>
                  </a:cubicBezTo>
                  <a:cubicBezTo>
                    <a:pt x="155" y="103"/>
                    <a:pt x="151" y="100"/>
                    <a:pt x="147" y="100"/>
                  </a:cubicBezTo>
                  <a:cubicBezTo>
                    <a:pt x="143" y="100"/>
                    <a:pt x="139" y="102"/>
                    <a:pt x="138" y="105"/>
                  </a:cubicBezTo>
                  <a:cubicBezTo>
                    <a:pt x="134" y="101"/>
                    <a:pt x="131" y="97"/>
                    <a:pt x="126" y="94"/>
                  </a:cubicBezTo>
                  <a:close/>
                  <a:moveTo>
                    <a:pt x="634" y="202"/>
                  </a:moveTo>
                  <a:cubicBezTo>
                    <a:pt x="632" y="197"/>
                    <a:pt x="629" y="191"/>
                    <a:pt x="628" y="186"/>
                  </a:cubicBezTo>
                  <a:cubicBezTo>
                    <a:pt x="626" y="191"/>
                    <a:pt x="623" y="197"/>
                    <a:pt x="621" y="202"/>
                  </a:cubicBezTo>
                  <a:cubicBezTo>
                    <a:pt x="619" y="207"/>
                    <a:pt x="616" y="212"/>
                    <a:pt x="616" y="218"/>
                  </a:cubicBezTo>
                  <a:cubicBezTo>
                    <a:pt x="616" y="222"/>
                    <a:pt x="617" y="226"/>
                    <a:pt x="620" y="229"/>
                  </a:cubicBezTo>
                  <a:cubicBezTo>
                    <a:pt x="622" y="231"/>
                    <a:pt x="625" y="233"/>
                    <a:pt x="628" y="234"/>
                  </a:cubicBezTo>
                  <a:cubicBezTo>
                    <a:pt x="631" y="233"/>
                    <a:pt x="633" y="231"/>
                    <a:pt x="635" y="229"/>
                  </a:cubicBezTo>
                  <a:cubicBezTo>
                    <a:pt x="638" y="226"/>
                    <a:pt x="639" y="222"/>
                    <a:pt x="639" y="218"/>
                  </a:cubicBezTo>
                  <a:cubicBezTo>
                    <a:pt x="639" y="212"/>
                    <a:pt x="637" y="207"/>
                    <a:pt x="634" y="202"/>
                  </a:cubicBezTo>
                  <a:close/>
                  <a:moveTo>
                    <a:pt x="621" y="50"/>
                  </a:moveTo>
                  <a:cubicBezTo>
                    <a:pt x="623" y="55"/>
                    <a:pt x="626" y="61"/>
                    <a:pt x="628" y="67"/>
                  </a:cubicBezTo>
                  <a:cubicBezTo>
                    <a:pt x="629" y="61"/>
                    <a:pt x="632" y="55"/>
                    <a:pt x="634" y="50"/>
                  </a:cubicBezTo>
                  <a:cubicBezTo>
                    <a:pt x="637" y="45"/>
                    <a:pt x="639" y="40"/>
                    <a:pt x="639" y="35"/>
                  </a:cubicBezTo>
                  <a:cubicBezTo>
                    <a:pt x="639" y="30"/>
                    <a:pt x="638" y="26"/>
                    <a:pt x="635" y="23"/>
                  </a:cubicBezTo>
                  <a:cubicBezTo>
                    <a:pt x="633" y="21"/>
                    <a:pt x="631" y="19"/>
                    <a:pt x="628" y="18"/>
                  </a:cubicBezTo>
                  <a:cubicBezTo>
                    <a:pt x="625" y="19"/>
                    <a:pt x="622" y="21"/>
                    <a:pt x="620" y="23"/>
                  </a:cubicBezTo>
                  <a:cubicBezTo>
                    <a:pt x="617" y="26"/>
                    <a:pt x="616" y="30"/>
                    <a:pt x="616" y="35"/>
                  </a:cubicBezTo>
                  <a:cubicBezTo>
                    <a:pt x="616" y="40"/>
                    <a:pt x="619" y="45"/>
                    <a:pt x="621" y="50"/>
                  </a:cubicBezTo>
                  <a:close/>
                  <a:moveTo>
                    <a:pt x="586" y="94"/>
                  </a:moveTo>
                  <a:cubicBezTo>
                    <a:pt x="578" y="106"/>
                    <a:pt x="597" y="112"/>
                    <a:pt x="605" y="117"/>
                  </a:cubicBezTo>
                  <a:cubicBezTo>
                    <a:pt x="622" y="128"/>
                    <a:pt x="623" y="144"/>
                    <a:pt x="610" y="161"/>
                  </a:cubicBezTo>
                  <a:cubicBezTo>
                    <a:pt x="621" y="157"/>
                    <a:pt x="626" y="141"/>
                    <a:pt x="628" y="129"/>
                  </a:cubicBezTo>
                  <a:cubicBezTo>
                    <a:pt x="629" y="141"/>
                    <a:pt x="634" y="157"/>
                    <a:pt x="646" y="161"/>
                  </a:cubicBezTo>
                  <a:cubicBezTo>
                    <a:pt x="633" y="144"/>
                    <a:pt x="633" y="128"/>
                    <a:pt x="651" y="117"/>
                  </a:cubicBezTo>
                  <a:cubicBezTo>
                    <a:pt x="658" y="112"/>
                    <a:pt x="677" y="106"/>
                    <a:pt x="669" y="94"/>
                  </a:cubicBezTo>
                  <a:cubicBezTo>
                    <a:pt x="664" y="87"/>
                    <a:pt x="652" y="87"/>
                    <a:pt x="649" y="96"/>
                  </a:cubicBezTo>
                  <a:cubicBezTo>
                    <a:pt x="648" y="98"/>
                    <a:pt x="646" y="99"/>
                    <a:pt x="646" y="98"/>
                  </a:cubicBezTo>
                  <a:cubicBezTo>
                    <a:pt x="649" y="83"/>
                    <a:pt x="657" y="71"/>
                    <a:pt x="669" y="62"/>
                  </a:cubicBezTo>
                  <a:cubicBezTo>
                    <a:pt x="690" y="45"/>
                    <a:pt x="703" y="62"/>
                    <a:pt x="697" y="69"/>
                  </a:cubicBezTo>
                  <a:cubicBezTo>
                    <a:pt x="696" y="69"/>
                    <a:pt x="695" y="70"/>
                    <a:pt x="694" y="69"/>
                  </a:cubicBezTo>
                  <a:cubicBezTo>
                    <a:pt x="692" y="67"/>
                    <a:pt x="689" y="66"/>
                    <a:pt x="687" y="67"/>
                  </a:cubicBezTo>
                  <a:cubicBezTo>
                    <a:pt x="683" y="69"/>
                    <a:pt x="681" y="73"/>
                    <a:pt x="683" y="76"/>
                  </a:cubicBezTo>
                  <a:cubicBezTo>
                    <a:pt x="685" y="84"/>
                    <a:pt x="695" y="83"/>
                    <a:pt x="701" y="79"/>
                  </a:cubicBezTo>
                  <a:cubicBezTo>
                    <a:pt x="707" y="75"/>
                    <a:pt x="710" y="69"/>
                    <a:pt x="710" y="63"/>
                  </a:cubicBezTo>
                  <a:cubicBezTo>
                    <a:pt x="711" y="52"/>
                    <a:pt x="699" y="44"/>
                    <a:pt x="688" y="45"/>
                  </a:cubicBezTo>
                  <a:cubicBezTo>
                    <a:pt x="677" y="46"/>
                    <a:pt x="667" y="54"/>
                    <a:pt x="659" y="61"/>
                  </a:cubicBezTo>
                  <a:cubicBezTo>
                    <a:pt x="657" y="62"/>
                    <a:pt x="659" y="59"/>
                    <a:pt x="659" y="59"/>
                  </a:cubicBezTo>
                  <a:cubicBezTo>
                    <a:pt x="667" y="50"/>
                    <a:pt x="674" y="40"/>
                    <a:pt x="673" y="28"/>
                  </a:cubicBezTo>
                  <a:cubicBezTo>
                    <a:pt x="672" y="8"/>
                    <a:pt x="645" y="0"/>
                    <a:pt x="628" y="1"/>
                  </a:cubicBezTo>
                  <a:cubicBezTo>
                    <a:pt x="611" y="0"/>
                    <a:pt x="583" y="8"/>
                    <a:pt x="582" y="28"/>
                  </a:cubicBezTo>
                  <a:cubicBezTo>
                    <a:pt x="581" y="40"/>
                    <a:pt x="589" y="50"/>
                    <a:pt x="596" y="59"/>
                  </a:cubicBezTo>
                  <a:cubicBezTo>
                    <a:pt x="596" y="59"/>
                    <a:pt x="598" y="62"/>
                    <a:pt x="597" y="61"/>
                  </a:cubicBezTo>
                  <a:cubicBezTo>
                    <a:pt x="588" y="54"/>
                    <a:pt x="578" y="46"/>
                    <a:pt x="567" y="45"/>
                  </a:cubicBezTo>
                  <a:cubicBezTo>
                    <a:pt x="557" y="44"/>
                    <a:pt x="545" y="52"/>
                    <a:pt x="545" y="63"/>
                  </a:cubicBezTo>
                  <a:cubicBezTo>
                    <a:pt x="545" y="69"/>
                    <a:pt x="549" y="75"/>
                    <a:pt x="554" y="79"/>
                  </a:cubicBezTo>
                  <a:cubicBezTo>
                    <a:pt x="560" y="83"/>
                    <a:pt x="570" y="84"/>
                    <a:pt x="573" y="76"/>
                  </a:cubicBezTo>
                  <a:cubicBezTo>
                    <a:pt x="574" y="73"/>
                    <a:pt x="572" y="69"/>
                    <a:pt x="569" y="67"/>
                  </a:cubicBezTo>
                  <a:cubicBezTo>
                    <a:pt x="566" y="66"/>
                    <a:pt x="563" y="67"/>
                    <a:pt x="561" y="69"/>
                  </a:cubicBezTo>
                  <a:cubicBezTo>
                    <a:pt x="561" y="70"/>
                    <a:pt x="559" y="69"/>
                    <a:pt x="559" y="69"/>
                  </a:cubicBezTo>
                  <a:cubicBezTo>
                    <a:pt x="552" y="62"/>
                    <a:pt x="566" y="45"/>
                    <a:pt x="586" y="62"/>
                  </a:cubicBezTo>
                  <a:cubicBezTo>
                    <a:pt x="598" y="71"/>
                    <a:pt x="606" y="83"/>
                    <a:pt x="609" y="98"/>
                  </a:cubicBezTo>
                  <a:cubicBezTo>
                    <a:pt x="610" y="99"/>
                    <a:pt x="607" y="98"/>
                    <a:pt x="607" y="96"/>
                  </a:cubicBezTo>
                  <a:cubicBezTo>
                    <a:pt x="603" y="87"/>
                    <a:pt x="591" y="87"/>
                    <a:pt x="586" y="94"/>
                  </a:cubicBezTo>
                  <a:close/>
                  <a:moveTo>
                    <a:pt x="611" y="73"/>
                  </a:moveTo>
                  <a:cubicBezTo>
                    <a:pt x="606" y="62"/>
                    <a:pt x="601" y="51"/>
                    <a:pt x="600" y="39"/>
                  </a:cubicBezTo>
                  <a:cubicBezTo>
                    <a:pt x="600" y="22"/>
                    <a:pt x="611" y="6"/>
                    <a:pt x="628" y="2"/>
                  </a:cubicBezTo>
                  <a:cubicBezTo>
                    <a:pt x="645" y="6"/>
                    <a:pt x="656" y="22"/>
                    <a:pt x="655" y="39"/>
                  </a:cubicBezTo>
                  <a:cubicBezTo>
                    <a:pt x="654" y="51"/>
                    <a:pt x="649" y="62"/>
                    <a:pt x="645" y="73"/>
                  </a:cubicBezTo>
                  <a:cubicBezTo>
                    <a:pt x="638" y="88"/>
                    <a:pt x="629" y="103"/>
                    <a:pt x="628" y="121"/>
                  </a:cubicBezTo>
                  <a:cubicBezTo>
                    <a:pt x="626" y="103"/>
                    <a:pt x="618" y="88"/>
                    <a:pt x="611" y="73"/>
                  </a:cubicBezTo>
                  <a:close/>
                  <a:moveTo>
                    <a:pt x="518" y="91"/>
                  </a:moveTo>
                  <a:cubicBezTo>
                    <a:pt x="526" y="87"/>
                    <a:pt x="536" y="87"/>
                    <a:pt x="544" y="93"/>
                  </a:cubicBezTo>
                  <a:cubicBezTo>
                    <a:pt x="548" y="96"/>
                    <a:pt x="551" y="99"/>
                    <a:pt x="553" y="103"/>
                  </a:cubicBezTo>
                  <a:cubicBezTo>
                    <a:pt x="555" y="109"/>
                    <a:pt x="556" y="115"/>
                    <a:pt x="557" y="121"/>
                  </a:cubicBezTo>
                  <a:cubicBezTo>
                    <a:pt x="557" y="121"/>
                    <a:pt x="557" y="121"/>
                    <a:pt x="557" y="121"/>
                  </a:cubicBezTo>
                  <a:cubicBezTo>
                    <a:pt x="558" y="117"/>
                    <a:pt x="559" y="114"/>
                    <a:pt x="560" y="112"/>
                  </a:cubicBezTo>
                  <a:cubicBezTo>
                    <a:pt x="561" y="108"/>
                    <a:pt x="563" y="105"/>
                    <a:pt x="565" y="103"/>
                  </a:cubicBezTo>
                  <a:cubicBezTo>
                    <a:pt x="571" y="98"/>
                    <a:pt x="579" y="101"/>
                    <a:pt x="581" y="107"/>
                  </a:cubicBezTo>
                  <a:cubicBezTo>
                    <a:pt x="581" y="110"/>
                    <a:pt x="580" y="113"/>
                    <a:pt x="579" y="116"/>
                  </a:cubicBezTo>
                  <a:cubicBezTo>
                    <a:pt x="577" y="118"/>
                    <a:pt x="575" y="121"/>
                    <a:pt x="573" y="123"/>
                  </a:cubicBezTo>
                  <a:cubicBezTo>
                    <a:pt x="571" y="126"/>
                    <a:pt x="568" y="128"/>
                    <a:pt x="566" y="131"/>
                  </a:cubicBezTo>
                  <a:cubicBezTo>
                    <a:pt x="564" y="135"/>
                    <a:pt x="563" y="140"/>
                    <a:pt x="562" y="145"/>
                  </a:cubicBezTo>
                  <a:cubicBezTo>
                    <a:pt x="563" y="145"/>
                    <a:pt x="563" y="145"/>
                    <a:pt x="563" y="145"/>
                  </a:cubicBezTo>
                  <a:cubicBezTo>
                    <a:pt x="564" y="143"/>
                    <a:pt x="566" y="141"/>
                    <a:pt x="568" y="139"/>
                  </a:cubicBezTo>
                  <a:cubicBezTo>
                    <a:pt x="570" y="137"/>
                    <a:pt x="572" y="135"/>
                    <a:pt x="575" y="134"/>
                  </a:cubicBezTo>
                  <a:cubicBezTo>
                    <a:pt x="577" y="133"/>
                    <a:pt x="580" y="132"/>
                    <a:pt x="582" y="134"/>
                  </a:cubicBezTo>
                  <a:cubicBezTo>
                    <a:pt x="585" y="136"/>
                    <a:pt x="586" y="140"/>
                    <a:pt x="585" y="143"/>
                  </a:cubicBezTo>
                  <a:cubicBezTo>
                    <a:pt x="585" y="147"/>
                    <a:pt x="581" y="149"/>
                    <a:pt x="579" y="151"/>
                  </a:cubicBezTo>
                  <a:cubicBezTo>
                    <a:pt x="576" y="154"/>
                    <a:pt x="572" y="156"/>
                    <a:pt x="570" y="159"/>
                  </a:cubicBezTo>
                  <a:cubicBezTo>
                    <a:pt x="565" y="168"/>
                    <a:pt x="572" y="178"/>
                    <a:pt x="579" y="184"/>
                  </a:cubicBezTo>
                  <a:cubicBezTo>
                    <a:pt x="579" y="183"/>
                    <a:pt x="579" y="183"/>
                    <a:pt x="579" y="183"/>
                  </a:cubicBezTo>
                  <a:cubicBezTo>
                    <a:pt x="578" y="177"/>
                    <a:pt x="577" y="168"/>
                    <a:pt x="582" y="163"/>
                  </a:cubicBezTo>
                  <a:cubicBezTo>
                    <a:pt x="590" y="153"/>
                    <a:pt x="604" y="158"/>
                    <a:pt x="604" y="175"/>
                  </a:cubicBezTo>
                  <a:cubicBezTo>
                    <a:pt x="604" y="179"/>
                    <a:pt x="603" y="183"/>
                    <a:pt x="604" y="187"/>
                  </a:cubicBezTo>
                  <a:cubicBezTo>
                    <a:pt x="604" y="190"/>
                    <a:pt x="605" y="192"/>
                    <a:pt x="606" y="194"/>
                  </a:cubicBezTo>
                  <a:cubicBezTo>
                    <a:pt x="608" y="196"/>
                    <a:pt x="609" y="198"/>
                    <a:pt x="611" y="199"/>
                  </a:cubicBezTo>
                  <a:cubicBezTo>
                    <a:pt x="603" y="199"/>
                    <a:pt x="595" y="199"/>
                    <a:pt x="588" y="196"/>
                  </a:cubicBezTo>
                  <a:cubicBezTo>
                    <a:pt x="580" y="193"/>
                    <a:pt x="574" y="188"/>
                    <a:pt x="569" y="181"/>
                  </a:cubicBezTo>
                  <a:cubicBezTo>
                    <a:pt x="559" y="167"/>
                    <a:pt x="562" y="148"/>
                    <a:pt x="557" y="131"/>
                  </a:cubicBezTo>
                  <a:cubicBezTo>
                    <a:pt x="555" y="122"/>
                    <a:pt x="550" y="113"/>
                    <a:pt x="543" y="106"/>
                  </a:cubicBezTo>
                  <a:cubicBezTo>
                    <a:pt x="536" y="99"/>
                    <a:pt x="528" y="93"/>
                    <a:pt x="518" y="91"/>
                  </a:cubicBezTo>
                  <a:close/>
                  <a:moveTo>
                    <a:pt x="737" y="91"/>
                  </a:moveTo>
                  <a:cubicBezTo>
                    <a:pt x="729" y="87"/>
                    <a:pt x="719" y="87"/>
                    <a:pt x="711" y="93"/>
                  </a:cubicBezTo>
                  <a:cubicBezTo>
                    <a:pt x="708" y="96"/>
                    <a:pt x="705" y="99"/>
                    <a:pt x="703" y="103"/>
                  </a:cubicBezTo>
                  <a:cubicBezTo>
                    <a:pt x="700" y="109"/>
                    <a:pt x="699" y="115"/>
                    <a:pt x="699" y="121"/>
                  </a:cubicBezTo>
                  <a:cubicBezTo>
                    <a:pt x="698" y="121"/>
                    <a:pt x="698" y="121"/>
                    <a:pt x="698" y="121"/>
                  </a:cubicBezTo>
                  <a:cubicBezTo>
                    <a:pt x="698" y="117"/>
                    <a:pt x="697" y="114"/>
                    <a:pt x="695" y="112"/>
                  </a:cubicBezTo>
                  <a:cubicBezTo>
                    <a:pt x="694" y="108"/>
                    <a:pt x="692" y="105"/>
                    <a:pt x="690" y="103"/>
                  </a:cubicBezTo>
                  <a:cubicBezTo>
                    <a:pt x="685" y="98"/>
                    <a:pt x="676" y="101"/>
                    <a:pt x="675" y="107"/>
                  </a:cubicBezTo>
                  <a:cubicBezTo>
                    <a:pt x="674" y="110"/>
                    <a:pt x="675" y="113"/>
                    <a:pt x="676" y="116"/>
                  </a:cubicBezTo>
                  <a:cubicBezTo>
                    <a:pt x="678" y="118"/>
                    <a:pt x="680" y="121"/>
                    <a:pt x="683" y="123"/>
                  </a:cubicBezTo>
                  <a:cubicBezTo>
                    <a:pt x="685" y="126"/>
                    <a:pt x="687" y="128"/>
                    <a:pt x="689" y="131"/>
                  </a:cubicBezTo>
                  <a:cubicBezTo>
                    <a:pt x="692" y="135"/>
                    <a:pt x="693" y="140"/>
                    <a:pt x="693" y="145"/>
                  </a:cubicBezTo>
                  <a:cubicBezTo>
                    <a:pt x="693" y="145"/>
                    <a:pt x="693" y="145"/>
                    <a:pt x="693" y="145"/>
                  </a:cubicBezTo>
                  <a:cubicBezTo>
                    <a:pt x="692" y="143"/>
                    <a:pt x="690" y="141"/>
                    <a:pt x="688" y="139"/>
                  </a:cubicBezTo>
                  <a:cubicBezTo>
                    <a:pt x="686" y="137"/>
                    <a:pt x="683" y="135"/>
                    <a:pt x="680" y="134"/>
                  </a:cubicBezTo>
                  <a:cubicBezTo>
                    <a:pt x="678" y="133"/>
                    <a:pt x="675" y="132"/>
                    <a:pt x="673" y="134"/>
                  </a:cubicBezTo>
                  <a:cubicBezTo>
                    <a:pt x="670" y="136"/>
                    <a:pt x="670" y="140"/>
                    <a:pt x="670" y="143"/>
                  </a:cubicBezTo>
                  <a:cubicBezTo>
                    <a:pt x="671" y="147"/>
                    <a:pt x="674" y="149"/>
                    <a:pt x="677" y="151"/>
                  </a:cubicBezTo>
                  <a:cubicBezTo>
                    <a:pt x="680" y="154"/>
                    <a:pt x="683" y="156"/>
                    <a:pt x="685" y="159"/>
                  </a:cubicBezTo>
                  <a:cubicBezTo>
                    <a:pt x="690" y="168"/>
                    <a:pt x="683" y="178"/>
                    <a:pt x="676" y="184"/>
                  </a:cubicBezTo>
                  <a:cubicBezTo>
                    <a:pt x="676" y="183"/>
                    <a:pt x="676" y="183"/>
                    <a:pt x="676" y="183"/>
                  </a:cubicBezTo>
                  <a:cubicBezTo>
                    <a:pt x="678" y="177"/>
                    <a:pt x="678" y="168"/>
                    <a:pt x="674" y="163"/>
                  </a:cubicBezTo>
                  <a:cubicBezTo>
                    <a:pt x="665" y="153"/>
                    <a:pt x="652" y="158"/>
                    <a:pt x="651" y="175"/>
                  </a:cubicBezTo>
                  <a:cubicBezTo>
                    <a:pt x="651" y="179"/>
                    <a:pt x="652" y="183"/>
                    <a:pt x="651" y="187"/>
                  </a:cubicBezTo>
                  <a:cubicBezTo>
                    <a:pt x="651" y="190"/>
                    <a:pt x="650" y="192"/>
                    <a:pt x="649" y="194"/>
                  </a:cubicBezTo>
                  <a:cubicBezTo>
                    <a:pt x="648" y="196"/>
                    <a:pt x="646" y="198"/>
                    <a:pt x="644" y="199"/>
                  </a:cubicBezTo>
                  <a:cubicBezTo>
                    <a:pt x="652" y="199"/>
                    <a:pt x="660" y="199"/>
                    <a:pt x="668" y="196"/>
                  </a:cubicBezTo>
                  <a:cubicBezTo>
                    <a:pt x="675" y="193"/>
                    <a:pt x="682" y="188"/>
                    <a:pt x="686" y="181"/>
                  </a:cubicBezTo>
                  <a:cubicBezTo>
                    <a:pt x="697" y="167"/>
                    <a:pt x="694" y="148"/>
                    <a:pt x="698" y="131"/>
                  </a:cubicBezTo>
                  <a:cubicBezTo>
                    <a:pt x="701" y="122"/>
                    <a:pt x="706" y="113"/>
                    <a:pt x="712" y="106"/>
                  </a:cubicBezTo>
                  <a:cubicBezTo>
                    <a:pt x="719" y="99"/>
                    <a:pt x="728" y="93"/>
                    <a:pt x="737" y="91"/>
                  </a:cubicBezTo>
                  <a:close/>
                </a:path>
              </a:pathLst>
            </a:custGeom>
            <a:solidFill>
              <a:schemeClr val="tx1">
                <a:alpha val="81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" name="Freeform 27"/>
            <p:cNvSpPr>
              <a:spLocks/>
            </p:cNvSpPr>
            <p:nvPr/>
          </p:nvSpPr>
          <p:spPr bwMode="auto">
            <a:xfrm flipH="1">
              <a:off x="7146756" y="967119"/>
              <a:ext cx="743535" cy="300546"/>
            </a:xfrm>
            <a:custGeom>
              <a:avLst/>
              <a:gdLst>
                <a:gd name="T0" fmla="*/ 366 w 399"/>
                <a:gd name="T1" fmla="*/ 100 h 159"/>
                <a:gd name="T2" fmla="*/ 371 w 399"/>
                <a:gd name="T3" fmla="*/ 115 h 159"/>
                <a:gd name="T4" fmla="*/ 350 w 399"/>
                <a:gd name="T5" fmla="*/ 118 h 159"/>
                <a:gd name="T6" fmla="*/ 361 w 399"/>
                <a:gd name="T7" fmla="*/ 88 h 159"/>
                <a:gd name="T8" fmla="*/ 383 w 399"/>
                <a:gd name="T9" fmla="*/ 131 h 159"/>
                <a:gd name="T10" fmla="*/ 313 w 399"/>
                <a:gd name="T11" fmla="*/ 148 h 159"/>
                <a:gd name="T12" fmla="*/ 261 w 399"/>
                <a:gd name="T13" fmla="*/ 129 h 159"/>
                <a:gd name="T14" fmla="*/ 260 w 399"/>
                <a:gd name="T15" fmla="*/ 128 h 159"/>
                <a:gd name="T16" fmla="*/ 240 w 399"/>
                <a:gd name="T17" fmla="*/ 159 h 159"/>
                <a:gd name="T18" fmla="*/ 91 w 399"/>
                <a:gd name="T19" fmla="*/ 11 h 159"/>
                <a:gd name="T20" fmla="*/ 11 w 399"/>
                <a:gd name="T21" fmla="*/ 53 h 159"/>
                <a:gd name="T22" fmla="*/ 63 w 399"/>
                <a:gd name="T23" fmla="*/ 109 h 159"/>
                <a:gd name="T24" fmla="*/ 89 w 399"/>
                <a:gd name="T25" fmla="*/ 68 h 159"/>
                <a:gd name="T26" fmla="*/ 48 w 399"/>
                <a:gd name="T27" fmla="*/ 45 h 159"/>
                <a:gd name="T28" fmla="*/ 36 w 399"/>
                <a:gd name="T29" fmla="*/ 76 h 159"/>
                <a:gd name="T30" fmla="*/ 69 w 399"/>
                <a:gd name="T31" fmla="*/ 78 h 159"/>
                <a:gd name="T32" fmla="*/ 59 w 399"/>
                <a:gd name="T33" fmla="*/ 61 h 159"/>
                <a:gd name="T34" fmla="*/ 43 w 399"/>
                <a:gd name="T35" fmla="*/ 72 h 159"/>
                <a:gd name="T36" fmla="*/ 62 w 399"/>
                <a:gd name="T37" fmla="*/ 58 h 159"/>
                <a:gd name="T38" fmla="*/ 72 w 399"/>
                <a:gd name="T39" fmla="*/ 79 h 159"/>
                <a:gd name="T40" fmla="*/ 32 w 399"/>
                <a:gd name="T41" fmla="*/ 78 h 159"/>
                <a:gd name="T42" fmla="*/ 46 w 399"/>
                <a:gd name="T43" fmla="*/ 42 h 159"/>
                <a:gd name="T44" fmla="*/ 93 w 399"/>
                <a:gd name="T45" fmla="*/ 69 h 159"/>
                <a:gd name="T46" fmla="*/ 64 w 399"/>
                <a:gd name="T47" fmla="*/ 114 h 159"/>
                <a:gd name="T48" fmla="*/ 8 w 399"/>
                <a:gd name="T49" fmla="*/ 52 h 159"/>
                <a:gd name="T50" fmla="*/ 94 w 399"/>
                <a:gd name="T51" fmla="*/ 7 h 159"/>
                <a:gd name="T52" fmla="*/ 238 w 399"/>
                <a:gd name="T53" fmla="*/ 151 h 159"/>
                <a:gd name="T54" fmla="*/ 256 w 399"/>
                <a:gd name="T55" fmla="*/ 126 h 159"/>
                <a:gd name="T56" fmla="*/ 207 w 399"/>
                <a:gd name="T57" fmla="*/ 73 h 159"/>
                <a:gd name="T58" fmla="*/ 345 w 399"/>
                <a:gd name="T59" fmla="*/ 75 h 159"/>
                <a:gd name="T60" fmla="*/ 264 w 399"/>
                <a:gd name="T61" fmla="*/ 124 h 159"/>
                <a:gd name="T62" fmla="*/ 314 w 399"/>
                <a:gd name="T63" fmla="*/ 143 h 159"/>
                <a:gd name="T64" fmla="*/ 380 w 399"/>
                <a:gd name="T65" fmla="*/ 131 h 159"/>
                <a:gd name="T66" fmla="*/ 361 w 399"/>
                <a:gd name="T67" fmla="*/ 93 h 159"/>
                <a:gd name="T68" fmla="*/ 352 w 399"/>
                <a:gd name="T69" fmla="*/ 116 h 159"/>
                <a:gd name="T70" fmla="*/ 366 w 399"/>
                <a:gd name="T71" fmla="*/ 10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99" h="159">
                  <a:moveTo>
                    <a:pt x="366" y="100"/>
                  </a:moveTo>
                  <a:cubicBezTo>
                    <a:pt x="371" y="101"/>
                    <a:pt x="374" y="109"/>
                    <a:pt x="371" y="115"/>
                  </a:cubicBezTo>
                  <a:cubicBezTo>
                    <a:pt x="366" y="122"/>
                    <a:pt x="356" y="123"/>
                    <a:pt x="350" y="118"/>
                  </a:cubicBezTo>
                  <a:cubicBezTo>
                    <a:pt x="337" y="109"/>
                    <a:pt x="343" y="89"/>
                    <a:pt x="361" y="88"/>
                  </a:cubicBezTo>
                  <a:cubicBezTo>
                    <a:pt x="382" y="87"/>
                    <a:pt x="399" y="110"/>
                    <a:pt x="383" y="131"/>
                  </a:cubicBezTo>
                  <a:cubicBezTo>
                    <a:pt x="368" y="152"/>
                    <a:pt x="337" y="152"/>
                    <a:pt x="313" y="148"/>
                  </a:cubicBezTo>
                  <a:cubicBezTo>
                    <a:pt x="296" y="144"/>
                    <a:pt x="277" y="138"/>
                    <a:pt x="261" y="129"/>
                  </a:cubicBezTo>
                  <a:cubicBezTo>
                    <a:pt x="260" y="128"/>
                    <a:pt x="260" y="128"/>
                    <a:pt x="260" y="128"/>
                  </a:cubicBezTo>
                  <a:cubicBezTo>
                    <a:pt x="252" y="138"/>
                    <a:pt x="246" y="148"/>
                    <a:pt x="240" y="159"/>
                  </a:cubicBezTo>
                  <a:cubicBezTo>
                    <a:pt x="193" y="134"/>
                    <a:pt x="166" y="28"/>
                    <a:pt x="91" y="11"/>
                  </a:cubicBezTo>
                  <a:cubicBezTo>
                    <a:pt x="61" y="4"/>
                    <a:pt x="20" y="17"/>
                    <a:pt x="11" y="53"/>
                  </a:cubicBezTo>
                  <a:cubicBezTo>
                    <a:pt x="5" y="82"/>
                    <a:pt x="31" y="115"/>
                    <a:pt x="63" y="109"/>
                  </a:cubicBezTo>
                  <a:cubicBezTo>
                    <a:pt x="80" y="106"/>
                    <a:pt x="93" y="86"/>
                    <a:pt x="89" y="68"/>
                  </a:cubicBezTo>
                  <a:cubicBezTo>
                    <a:pt x="86" y="50"/>
                    <a:pt x="65" y="37"/>
                    <a:pt x="48" y="45"/>
                  </a:cubicBezTo>
                  <a:cubicBezTo>
                    <a:pt x="35" y="50"/>
                    <a:pt x="31" y="65"/>
                    <a:pt x="36" y="76"/>
                  </a:cubicBezTo>
                  <a:cubicBezTo>
                    <a:pt x="42" y="88"/>
                    <a:pt x="64" y="91"/>
                    <a:pt x="69" y="78"/>
                  </a:cubicBezTo>
                  <a:cubicBezTo>
                    <a:pt x="73" y="67"/>
                    <a:pt x="63" y="61"/>
                    <a:pt x="59" y="61"/>
                  </a:cubicBezTo>
                  <a:cubicBezTo>
                    <a:pt x="52" y="60"/>
                    <a:pt x="44" y="64"/>
                    <a:pt x="43" y="72"/>
                  </a:cubicBezTo>
                  <a:cubicBezTo>
                    <a:pt x="42" y="61"/>
                    <a:pt x="54" y="56"/>
                    <a:pt x="62" y="58"/>
                  </a:cubicBezTo>
                  <a:cubicBezTo>
                    <a:pt x="69" y="60"/>
                    <a:pt x="76" y="68"/>
                    <a:pt x="72" y="79"/>
                  </a:cubicBezTo>
                  <a:cubicBezTo>
                    <a:pt x="66" y="96"/>
                    <a:pt x="39" y="94"/>
                    <a:pt x="32" y="78"/>
                  </a:cubicBezTo>
                  <a:cubicBezTo>
                    <a:pt x="26" y="65"/>
                    <a:pt x="33" y="48"/>
                    <a:pt x="46" y="42"/>
                  </a:cubicBezTo>
                  <a:cubicBezTo>
                    <a:pt x="67" y="33"/>
                    <a:pt x="89" y="48"/>
                    <a:pt x="93" y="69"/>
                  </a:cubicBezTo>
                  <a:cubicBezTo>
                    <a:pt x="97" y="89"/>
                    <a:pt x="84" y="110"/>
                    <a:pt x="64" y="114"/>
                  </a:cubicBezTo>
                  <a:cubicBezTo>
                    <a:pt x="28" y="121"/>
                    <a:pt x="0" y="85"/>
                    <a:pt x="8" y="52"/>
                  </a:cubicBezTo>
                  <a:cubicBezTo>
                    <a:pt x="18" y="14"/>
                    <a:pt x="60" y="0"/>
                    <a:pt x="94" y="7"/>
                  </a:cubicBezTo>
                  <a:cubicBezTo>
                    <a:pt x="166" y="24"/>
                    <a:pt x="192" y="118"/>
                    <a:pt x="238" y="151"/>
                  </a:cubicBezTo>
                  <a:cubicBezTo>
                    <a:pt x="242" y="143"/>
                    <a:pt x="249" y="134"/>
                    <a:pt x="256" y="126"/>
                  </a:cubicBezTo>
                  <a:cubicBezTo>
                    <a:pt x="234" y="113"/>
                    <a:pt x="213" y="96"/>
                    <a:pt x="207" y="73"/>
                  </a:cubicBezTo>
                  <a:cubicBezTo>
                    <a:pt x="240" y="78"/>
                    <a:pt x="306" y="67"/>
                    <a:pt x="345" y="75"/>
                  </a:cubicBezTo>
                  <a:cubicBezTo>
                    <a:pt x="313" y="74"/>
                    <a:pt x="283" y="103"/>
                    <a:pt x="264" y="124"/>
                  </a:cubicBezTo>
                  <a:cubicBezTo>
                    <a:pt x="280" y="133"/>
                    <a:pt x="297" y="140"/>
                    <a:pt x="314" y="143"/>
                  </a:cubicBezTo>
                  <a:cubicBezTo>
                    <a:pt x="335" y="147"/>
                    <a:pt x="365" y="148"/>
                    <a:pt x="380" y="131"/>
                  </a:cubicBezTo>
                  <a:cubicBezTo>
                    <a:pt x="395" y="113"/>
                    <a:pt x="380" y="92"/>
                    <a:pt x="361" y="93"/>
                  </a:cubicBezTo>
                  <a:cubicBezTo>
                    <a:pt x="348" y="94"/>
                    <a:pt x="344" y="110"/>
                    <a:pt x="352" y="116"/>
                  </a:cubicBezTo>
                  <a:cubicBezTo>
                    <a:pt x="363" y="123"/>
                    <a:pt x="376" y="111"/>
                    <a:pt x="366" y="100"/>
                  </a:cubicBezTo>
                  <a:close/>
                </a:path>
              </a:pathLst>
            </a:custGeom>
            <a:solidFill>
              <a:schemeClr val="tx1">
                <a:alpha val="7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" name="Freeform 27"/>
            <p:cNvSpPr>
              <a:spLocks/>
            </p:cNvSpPr>
            <p:nvPr/>
          </p:nvSpPr>
          <p:spPr bwMode="auto">
            <a:xfrm>
              <a:off x="4257796" y="940520"/>
              <a:ext cx="743535" cy="300546"/>
            </a:xfrm>
            <a:custGeom>
              <a:avLst/>
              <a:gdLst>
                <a:gd name="T0" fmla="*/ 366 w 399"/>
                <a:gd name="T1" fmla="*/ 100 h 159"/>
                <a:gd name="T2" fmla="*/ 371 w 399"/>
                <a:gd name="T3" fmla="*/ 115 h 159"/>
                <a:gd name="T4" fmla="*/ 350 w 399"/>
                <a:gd name="T5" fmla="*/ 118 h 159"/>
                <a:gd name="T6" fmla="*/ 361 w 399"/>
                <a:gd name="T7" fmla="*/ 88 h 159"/>
                <a:gd name="T8" fmla="*/ 383 w 399"/>
                <a:gd name="T9" fmla="*/ 131 h 159"/>
                <a:gd name="T10" fmla="*/ 313 w 399"/>
                <a:gd name="T11" fmla="*/ 148 h 159"/>
                <a:gd name="T12" fmla="*/ 261 w 399"/>
                <a:gd name="T13" fmla="*/ 129 h 159"/>
                <a:gd name="T14" fmla="*/ 260 w 399"/>
                <a:gd name="T15" fmla="*/ 128 h 159"/>
                <a:gd name="T16" fmla="*/ 240 w 399"/>
                <a:gd name="T17" fmla="*/ 159 h 159"/>
                <a:gd name="T18" fmla="*/ 91 w 399"/>
                <a:gd name="T19" fmla="*/ 11 h 159"/>
                <a:gd name="T20" fmla="*/ 11 w 399"/>
                <a:gd name="T21" fmla="*/ 53 h 159"/>
                <a:gd name="T22" fmla="*/ 63 w 399"/>
                <a:gd name="T23" fmla="*/ 109 h 159"/>
                <a:gd name="T24" fmla="*/ 89 w 399"/>
                <a:gd name="T25" fmla="*/ 68 h 159"/>
                <a:gd name="T26" fmla="*/ 48 w 399"/>
                <a:gd name="T27" fmla="*/ 45 h 159"/>
                <a:gd name="T28" fmla="*/ 36 w 399"/>
                <a:gd name="T29" fmla="*/ 76 h 159"/>
                <a:gd name="T30" fmla="*/ 69 w 399"/>
                <a:gd name="T31" fmla="*/ 78 h 159"/>
                <a:gd name="T32" fmla="*/ 59 w 399"/>
                <a:gd name="T33" fmla="*/ 61 h 159"/>
                <a:gd name="T34" fmla="*/ 43 w 399"/>
                <a:gd name="T35" fmla="*/ 72 h 159"/>
                <a:gd name="T36" fmla="*/ 62 w 399"/>
                <a:gd name="T37" fmla="*/ 58 h 159"/>
                <a:gd name="T38" fmla="*/ 72 w 399"/>
                <a:gd name="T39" fmla="*/ 79 h 159"/>
                <a:gd name="T40" fmla="*/ 32 w 399"/>
                <a:gd name="T41" fmla="*/ 78 h 159"/>
                <a:gd name="T42" fmla="*/ 46 w 399"/>
                <a:gd name="T43" fmla="*/ 42 h 159"/>
                <a:gd name="T44" fmla="*/ 93 w 399"/>
                <a:gd name="T45" fmla="*/ 69 h 159"/>
                <a:gd name="T46" fmla="*/ 64 w 399"/>
                <a:gd name="T47" fmla="*/ 114 h 159"/>
                <a:gd name="T48" fmla="*/ 8 w 399"/>
                <a:gd name="T49" fmla="*/ 52 h 159"/>
                <a:gd name="T50" fmla="*/ 94 w 399"/>
                <a:gd name="T51" fmla="*/ 7 h 159"/>
                <a:gd name="T52" fmla="*/ 238 w 399"/>
                <a:gd name="T53" fmla="*/ 151 h 159"/>
                <a:gd name="T54" fmla="*/ 256 w 399"/>
                <a:gd name="T55" fmla="*/ 126 h 159"/>
                <a:gd name="T56" fmla="*/ 207 w 399"/>
                <a:gd name="T57" fmla="*/ 73 h 159"/>
                <a:gd name="T58" fmla="*/ 345 w 399"/>
                <a:gd name="T59" fmla="*/ 75 h 159"/>
                <a:gd name="T60" fmla="*/ 264 w 399"/>
                <a:gd name="T61" fmla="*/ 124 h 159"/>
                <a:gd name="T62" fmla="*/ 314 w 399"/>
                <a:gd name="T63" fmla="*/ 143 h 159"/>
                <a:gd name="T64" fmla="*/ 380 w 399"/>
                <a:gd name="T65" fmla="*/ 131 h 159"/>
                <a:gd name="T66" fmla="*/ 361 w 399"/>
                <a:gd name="T67" fmla="*/ 93 h 159"/>
                <a:gd name="T68" fmla="*/ 352 w 399"/>
                <a:gd name="T69" fmla="*/ 116 h 159"/>
                <a:gd name="T70" fmla="*/ 366 w 399"/>
                <a:gd name="T71" fmla="*/ 10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99" h="159">
                  <a:moveTo>
                    <a:pt x="366" y="100"/>
                  </a:moveTo>
                  <a:cubicBezTo>
                    <a:pt x="371" y="101"/>
                    <a:pt x="374" y="109"/>
                    <a:pt x="371" y="115"/>
                  </a:cubicBezTo>
                  <a:cubicBezTo>
                    <a:pt x="366" y="122"/>
                    <a:pt x="356" y="123"/>
                    <a:pt x="350" y="118"/>
                  </a:cubicBezTo>
                  <a:cubicBezTo>
                    <a:pt x="337" y="109"/>
                    <a:pt x="343" y="89"/>
                    <a:pt x="361" y="88"/>
                  </a:cubicBezTo>
                  <a:cubicBezTo>
                    <a:pt x="382" y="87"/>
                    <a:pt x="399" y="110"/>
                    <a:pt x="383" y="131"/>
                  </a:cubicBezTo>
                  <a:cubicBezTo>
                    <a:pt x="368" y="152"/>
                    <a:pt x="337" y="152"/>
                    <a:pt x="313" y="148"/>
                  </a:cubicBezTo>
                  <a:cubicBezTo>
                    <a:pt x="296" y="144"/>
                    <a:pt x="277" y="138"/>
                    <a:pt x="261" y="129"/>
                  </a:cubicBezTo>
                  <a:cubicBezTo>
                    <a:pt x="260" y="128"/>
                    <a:pt x="260" y="128"/>
                    <a:pt x="260" y="128"/>
                  </a:cubicBezTo>
                  <a:cubicBezTo>
                    <a:pt x="252" y="138"/>
                    <a:pt x="246" y="148"/>
                    <a:pt x="240" y="159"/>
                  </a:cubicBezTo>
                  <a:cubicBezTo>
                    <a:pt x="193" y="134"/>
                    <a:pt x="166" y="28"/>
                    <a:pt x="91" y="11"/>
                  </a:cubicBezTo>
                  <a:cubicBezTo>
                    <a:pt x="61" y="4"/>
                    <a:pt x="20" y="17"/>
                    <a:pt x="11" y="53"/>
                  </a:cubicBezTo>
                  <a:cubicBezTo>
                    <a:pt x="5" y="82"/>
                    <a:pt x="31" y="115"/>
                    <a:pt x="63" y="109"/>
                  </a:cubicBezTo>
                  <a:cubicBezTo>
                    <a:pt x="80" y="106"/>
                    <a:pt x="93" y="86"/>
                    <a:pt x="89" y="68"/>
                  </a:cubicBezTo>
                  <a:cubicBezTo>
                    <a:pt x="86" y="50"/>
                    <a:pt x="65" y="37"/>
                    <a:pt x="48" y="45"/>
                  </a:cubicBezTo>
                  <a:cubicBezTo>
                    <a:pt x="35" y="50"/>
                    <a:pt x="31" y="65"/>
                    <a:pt x="36" y="76"/>
                  </a:cubicBezTo>
                  <a:cubicBezTo>
                    <a:pt x="42" y="88"/>
                    <a:pt x="64" y="91"/>
                    <a:pt x="69" y="78"/>
                  </a:cubicBezTo>
                  <a:cubicBezTo>
                    <a:pt x="73" y="67"/>
                    <a:pt x="63" y="61"/>
                    <a:pt x="59" y="61"/>
                  </a:cubicBezTo>
                  <a:cubicBezTo>
                    <a:pt x="52" y="60"/>
                    <a:pt x="44" y="64"/>
                    <a:pt x="43" y="72"/>
                  </a:cubicBezTo>
                  <a:cubicBezTo>
                    <a:pt x="42" y="61"/>
                    <a:pt x="54" y="56"/>
                    <a:pt x="62" y="58"/>
                  </a:cubicBezTo>
                  <a:cubicBezTo>
                    <a:pt x="69" y="60"/>
                    <a:pt x="76" y="68"/>
                    <a:pt x="72" y="79"/>
                  </a:cubicBezTo>
                  <a:cubicBezTo>
                    <a:pt x="66" y="96"/>
                    <a:pt x="39" y="94"/>
                    <a:pt x="32" y="78"/>
                  </a:cubicBezTo>
                  <a:cubicBezTo>
                    <a:pt x="26" y="65"/>
                    <a:pt x="33" y="48"/>
                    <a:pt x="46" y="42"/>
                  </a:cubicBezTo>
                  <a:cubicBezTo>
                    <a:pt x="67" y="33"/>
                    <a:pt x="89" y="48"/>
                    <a:pt x="93" y="69"/>
                  </a:cubicBezTo>
                  <a:cubicBezTo>
                    <a:pt x="97" y="89"/>
                    <a:pt x="84" y="110"/>
                    <a:pt x="64" y="114"/>
                  </a:cubicBezTo>
                  <a:cubicBezTo>
                    <a:pt x="28" y="121"/>
                    <a:pt x="0" y="85"/>
                    <a:pt x="8" y="52"/>
                  </a:cubicBezTo>
                  <a:cubicBezTo>
                    <a:pt x="18" y="14"/>
                    <a:pt x="60" y="0"/>
                    <a:pt x="94" y="7"/>
                  </a:cubicBezTo>
                  <a:cubicBezTo>
                    <a:pt x="166" y="24"/>
                    <a:pt x="192" y="118"/>
                    <a:pt x="238" y="151"/>
                  </a:cubicBezTo>
                  <a:cubicBezTo>
                    <a:pt x="242" y="143"/>
                    <a:pt x="249" y="134"/>
                    <a:pt x="256" y="126"/>
                  </a:cubicBezTo>
                  <a:cubicBezTo>
                    <a:pt x="234" y="113"/>
                    <a:pt x="213" y="96"/>
                    <a:pt x="207" y="73"/>
                  </a:cubicBezTo>
                  <a:cubicBezTo>
                    <a:pt x="240" y="78"/>
                    <a:pt x="306" y="67"/>
                    <a:pt x="345" y="75"/>
                  </a:cubicBezTo>
                  <a:cubicBezTo>
                    <a:pt x="313" y="74"/>
                    <a:pt x="283" y="103"/>
                    <a:pt x="264" y="124"/>
                  </a:cubicBezTo>
                  <a:cubicBezTo>
                    <a:pt x="280" y="133"/>
                    <a:pt x="297" y="140"/>
                    <a:pt x="314" y="143"/>
                  </a:cubicBezTo>
                  <a:cubicBezTo>
                    <a:pt x="335" y="147"/>
                    <a:pt x="365" y="148"/>
                    <a:pt x="380" y="131"/>
                  </a:cubicBezTo>
                  <a:cubicBezTo>
                    <a:pt x="395" y="113"/>
                    <a:pt x="380" y="92"/>
                    <a:pt x="361" y="93"/>
                  </a:cubicBezTo>
                  <a:cubicBezTo>
                    <a:pt x="348" y="94"/>
                    <a:pt x="344" y="110"/>
                    <a:pt x="352" y="116"/>
                  </a:cubicBezTo>
                  <a:cubicBezTo>
                    <a:pt x="363" y="123"/>
                    <a:pt x="376" y="111"/>
                    <a:pt x="366" y="100"/>
                  </a:cubicBezTo>
                  <a:close/>
                </a:path>
              </a:pathLst>
            </a:custGeom>
            <a:solidFill>
              <a:schemeClr val="tx1">
                <a:alpha val="7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5" name="组合 4"/>
            <p:cNvGrpSpPr/>
            <p:nvPr/>
          </p:nvGrpSpPr>
          <p:grpSpPr>
            <a:xfrm>
              <a:off x="5086298" y="1191992"/>
              <a:ext cx="1975492" cy="49074"/>
              <a:chOff x="5108253" y="1177442"/>
              <a:chExt cx="1975492" cy="49074"/>
            </a:xfrm>
          </p:grpSpPr>
          <p:cxnSp>
            <p:nvCxnSpPr>
              <p:cNvPr id="6" name="直接连接符 5"/>
              <p:cNvCxnSpPr/>
              <p:nvPr/>
            </p:nvCxnSpPr>
            <p:spPr>
              <a:xfrm>
                <a:off x="5108253" y="1226516"/>
                <a:ext cx="1975491" cy="0"/>
              </a:xfrm>
              <a:prstGeom prst="line">
                <a:avLst/>
              </a:prstGeom>
              <a:ln w="22225" cmpd="sng">
                <a:solidFill>
                  <a:schemeClr val="tx1">
                    <a:lumMod val="75000"/>
                    <a:lumOff val="25000"/>
                    <a:alpha val="83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直接连接符 6"/>
              <p:cNvCxnSpPr/>
              <p:nvPr/>
            </p:nvCxnSpPr>
            <p:spPr>
              <a:xfrm>
                <a:off x="5108254" y="1177442"/>
                <a:ext cx="1975491" cy="0"/>
              </a:xfrm>
              <a:prstGeom prst="line">
                <a:avLst/>
              </a:prstGeom>
              <a:ln w="28575" cmpd="sng">
                <a:solidFill>
                  <a:schemeClr val="tx1">
                    <a:lumMod val="75000"/>
                    <a:lumOff val="25000"/>
                    <a:alpha val="83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8" name="文本框 7"/>
          <p:cNvSpPr txBox="1"/>
          <p:nvPr/>
        </p:nvSpPr>
        <p:spPr>
          <a:xfrm>
            <a:off x="4946601" y="1055654"/>
            <a:ext cx="22987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latin typeface="+mn-ea"/>
              </a:rPr>
              <a:t>CONTENTS</a:t>
            </a:r>
          </a:p>
        </p:txBody>
      </p:sp>
      <p:sp>
        <p:nvSpPr>
          <p:cNvPr id="10" name="矩形 9"/>
          <p:cNvSpPr/>
          <p:nvPr/>
        </p:nvSpPr>
        <p:spPr>
          <a:xfrm>
            <a:off x="98156" y="96112"/>
            <a:ext cx="11995688" cy="6661149"/>
          </a:xfrm>
          <a:prstGeom prst="rect">
            <a:avLst/>
          </a:prstGeom>
          <a:noFill/>
          <a:ln w="63500" cmpd="thickThin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2" name="直接连接符 21"/>
          <p:cNvCxnSpPr/>
          <p:nvPr/>
        </p:nvCxnSpPr>
        <p:spPr>
          <a:xfrm flipH="1">
            <a:off x="2469426" y="2842726"/>
            <a:ext cx="7253147" cy="0"/>
          </a:xfrm>
          <a:prstGeom prst="line">
            <a:avLst/>
          </a:prstGeom>
          <a:ln w="22225">
            <a:solidFill>
              <a:schemeClr val="tx1">
                <a:lumMod val="85000"/>
                <a:lumOff val="15000"/>
              </a:schemeClr>
            </a:solidFill>
            <a:prstDash val="sysDot"/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3287004" y="2330336"/>
            <a:ext cx="56179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err="1">
                <a:latin typeface="+mn-ea"/>
              </a:rPr>
              <a:t>김현구</a:t>
            </a:r>
            <a:r>
              <a:rPr lang="ko-KR" altLang="en-US" sz="2400" b="1" dirty="0">
                <a:latin typeface="+mn-ea"/>
              </a:rPr>
              <a:t> </a:t>
            </a:r>
            <a:r>
              <a:rPr lang="en-US" altLang="ko-KR" sz="2400" b="1" dirty="0">
                <a:latin typeface="+mn-ea"/>
              </a:rPr>
              <a:t>- </a:t>
            </a:r>
            <a:r>
              <a:rPr lang="ko-KR" altLang="en-US" sz="2400" b="1" dirty="0" err="1">
                <a:latin typeface="+mn-ea"/>
              </a:rPr>
              <a:t>모달</a:t>
            </a:r>
            <a:r>
              <a:rPr lang="ko-KR" altLang="en-US" sz="2400" b="1" dirty="0">
                <a:latin typeface="+mn-ea"/>
              </a:rPr>
              <a:t> 팝업 창</a:t>
            </a:r>
            <a:endParaRPr lang="en-US" altLang="zh-CN" sz="2400" b="1" dirty="0">
              <a:latin typeface="+mn-ea"/>
            </a:endParaRPr>
          </a:p>
        </p:txBody>
      </p:sp>
      <p:cxnSp>
        <p:nvCxnSpPr>
          <p:cNvPr id="25" name="直接连接符 24"/>
          <p:cNvCxnSpPr/>
          <p:nvPr/>
        </p:nvCxnSpPr>
        <p:spPr>
          <a:xfrm flipH="1">
            <a:off x="2469426" y="3647647"/>
            <a:ext cx="7253147" cy="0"/>
          </a:xfrm>
          <a:prstGeom prst="line">
            <a:avLst/>
          </a:prstGeom>
          <a:ln w="22225">
            <a:solidFill>
              <a:schemeClr val="tx1">
                <a:lumMod val="85000"/>
                <a:lumOff val="15000"/>
              </a:schemeClr>
            </a:solidFill>
            <a:prstDash val="sysDot"/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3287004" y="3135257"/>
            <a:ext cx="56179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err="1">
                <a:latin typeface="+mn-ea"/>
              </a:rPr>
              <a:t>박진범</a:t>
            </a:r>
            <a:r>
              <a:rPr lang="ko-KR" altLang="en-US" sz="2400" b="1" dirty="0">
                <a:latin typeface="+mn-ea"/>
              </a:rPr>
              <a:t> </a:t>
            </a:r>
            <a:r>
              <a:rPr lang="en-US" altLang="ko-KR" sz="2400" b="1" dirty="0">
                <a:latin typeface="+mn-ea"/>
              </a:rPr>
              <a:t>- </a:t>
            </a:r>
            <a:r>
              <a:rPr lang="ko-KR" altLang="en-US" sz="2400" b="1" dirty="0">
                <a:latin typeface="+mn-ea"/>
              </a:rPr>
              <a:t>댓글 기능</a:t>
            </a:r>
            <a:endParaRPr lang="en-US" altLang="zh-CN" sz="2400" b="1" dirty="0">
              <a:latin typeface="+mn-ea"/>
            </a:endParaRPr>
          </a:p>
        </p:txBody>
      </p:sp>
      <p:cxnSp>
        <p:nvCxnSpPr>
          <p:cNvPr id="27" name="直接连接符 26"/>
          <p:cNvCxnSpPr/>
          <p:nvPr/>
        </p:nvCxnSpPr>
        <p:spPr>
          <a:xfrm flipH="1">
            <a:off x="2469426" y="4452568"/>
            <a:ext cx="7253147" cy="0"/>
          </a:xfrm>
          <a:prstGeom prst="line">
            <a:avLst/>
          </a:prstGeom>
          <a:ln w="22225">
            <a:solidFill>
              <a:schemeClr val="tx1">
                <a:lumMod val="85000"/>
                <a:lumOff val="15000"/>
              </a:schemeClr>
            </a:solidFill>
            <a:prstDash val="sysDot"/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/>
        </p:nvSpPr>
        <p:spPr>
          <a:xfrm>
            <a:off x="3287004" y="3940178"/>
            <a:ext cx="56179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latin typeface="+mn-ea"/>
              </a:rPr>
              <a:t>김도훈 </a:t>
            </a:r>
            <a:r>
              <a:rPr lang="en-US" altLang="ko-KR" sz="2400" b="1" dirty="0">
                <a:latin typeface="+mn-ea"/>
              </a:rPr>
              <a:t>- </a:t>
            </a:r>
            <a:r>
              <a:rPr lang="ko-KR" altLang="en-US" sz="2400" b="1" dirty="0">
                <a:latin typeface="+mn-ea"/>
              </a:rPr>
              <a:t>게시물검색 </a:t>
            </a:r>
            <a:endParaRPr lang="en-US" altLang="zh-CN" sz="2400" b="1" dirty="0">
              <a:latin typeface="+mn-ea"/>
            </a:endParaRPr>
          </a:p>
        </p:txBody>
      </p:sp>
      <p:cxnSp>
        <p:nvCxnSpPr>
          <p:cNvPr id="29" name="直接连接符 28"/>
          <p:cNvCxnSpPr/>
          <p:nvPr/>
        </p:nvCxnSpPr>
        <p:spPr>
          <a:xfrm flipH="1">
            <a:off x="2469426" y="5257488"/>
            <a:ext cx="7253147" cy="0"/>
          </a:xfrm>
          <a:prstGeom prst="line">
            <a:avLst/>
          </a:prstGeom>
          <a:ln w="22225">
            <a:solidFill>
              <a:schemeClr val="tx1">
                <a:lumMod val="85000"/>
                <a:lumOff val="15000"/>
              </a:schemeClr>
            </a:solidFill>
            <a:prstDash val="sysDot"/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/>
          <p:cNvSpPr txBox="1"/>
          <p:nvPr/>
        </p:nvSpPr>
        <p:spPr>
          <a:xfrm>
            <a:off x="3287004" y="4745098"/>
            <a:ext cx="56179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latin typeface="+mn-ea"/>
              </a:rPr>
              <a:t>이상호 </a:t>
            </a:r>
            <a:r>
              <a:rPr lang="en-US" altLang="ko-KR" sz="2400" b="1" dirty="0">
                <a:latin typeface="+mn-ea"/>
              </a:rPr>
              <a:t>– </a:t>
            </a:r>
            <a:r>
              <a:rPr lang="ko-KR" altLang="en-US" sz="2400" b="1" dirty="0">
                <a:latin typeface="+mn-ea"/>
              </a:rPr>
              <a:t>마스터페이지</a:t>
            </a:r>
            <a:endParaRPr lang="en-US" altLang="zh-CN" sz="2400" b="1" dirty="0">
              <a:latin typeface="+mn-ea"/>
            </a:endParaRPr>
          </a:p>
        </p:txBody>
      </p:sp>
      <p:cxnSp>
        <p:nvCxnSpPr>
          <p:cNvPr id="11" name="直接连接符 21">
            <a:extLst>
              <a:ext uri="{FF2B5EF4-FFF2-40B4-BE49-F238E27FC236}">
                <a16:creationId xmlns:a16="http://schemas.microsoft.com/office/drawing/2014/main" id="{8CB1FAE9-7F50-49ED-AFA9-374E10DBF895}"/>
              </a:ext>
            </a:extLst>
          </p:cNvPr>
          <p:cNvCxnSpPr/>
          <p:nvPr/>
        </p:nvCxnSpPr>
        <p:spPr>
          <a:xfrm flipH="1">
            <a:off x="2469426" y="6062407"/>
            <a:ext cx="7253147" cy="0"/>
          </a:xfrm>
          <a:prstGeom prst="line">
            <a:avLst/>
          </a:prstGeom>
          <a:ln w="22225">
            <a:solidFill>
              <a:schemeClr val="tx1">
                <a:lumMod val="85000"/>
                <a:lumOff val="15000"/>
              </a:schemeClr>
            </a:solidFill>
            <a:prstDash val="sysDot"/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23">
            <a:extLst>
              <a:ext uri="{FF2B5EF4-FFF2-40B4-BE49-F238E27FC236}">
                <a16:creationId xmlns:a16="http://schemas.microsoft.com/office/drawing/2014/main" id="{B6CB8C97-7805-BF84-52D8-6AF16F93EA26}"/>
              </a:ext>
            </a:extLst>
          </p:cNvPr>
          <p:cNvSpPr txBox="1"/>
          <p:nvPr/>
        </p:nvSpPr>
        <p:spPr>
          <a:xfrm>
            <a:off x="3287004" y="5550017"/>
            <a:ext cx="56179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latin typeface="+mn-ea"/>
              </a:rPr>
              <a:t>전현수 </a:t>
            </a:r>
            <a:r>
              <a:rPr lang="en-US" altLang="ko-KR" sz="2400" b="1" dirty="0">
                <a:latin typeface="+mn-ea"/>
              </a:rPr>
              <a:t>– </a:t>
            </a:r>
            <a:r>
              <a:rPr lang="ko-KR" altLang="en-US" sz="2400" b="1" dirty="0">
                <a:latin typeface="+mn-ea"/>
              </a:rPr>
              <a:t>회원 탈퇴</a:t>
            </a:r>
            <a:endParaRPr lang="en-US" altLang="zh-CN" sz="24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112026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98156" y="96112"/>
            <a:ext cx="11995688" cy="6661149"/>
          </a:xfrm>
          <a:prstGeom prst="rect">
            <a:avLst/>
          </a:prstGeom>
          <a:noFill/>
          <a:ln w="63500" cmpd="thickThin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" name="直接连接符 13"/>
          <p:cNvCxnSpPr/>
          <p:nvPr/>
        </p:nvCxnSpPr>
        <p:spPr>
          <a:xfrm>
            <a:off x="3414792" y="879060"/>
            <a:ext cx="1" cy="5099879"/>
          </a:xfrm>
          <a:prstGeom prst="line">
            <a:avLst/>
          </a:prstGeom>
          <a:ln w="22225">
            <a:solidFill>
              <a:schemeClr val="tx1">
                <a:lumMod val="85000"/>
                <a:lumOff val="15000"/>
              </a:schemeClr>
            </a:solidFill>
            <a:prstDash val="sysDot"/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组合 20"/>
          <p:cNvGrpSpPr/>
          <p:nvPr/>
        </p:nvGrpSpPr>
        <p:grpSpPr>
          <a:xfrm>
            <a:off x="384874" y="5499678"/>
            <a:ext cx="2729837" cy="67813"/>
            <a:chOff x="5108253" y="1177442"/>
            <a:chExt cx="1975492" cy="49074"/>
          </a:xfrm>
        </p:grpSpPr>
        <p:cxnSp>
          <p:nvCxnSpPr>
            <p:cNvPr id="22" name="直接连接符 21"/>
            <p:cNvCxnSpPr/>
            <p:nvPr/>
          </p:nvCxnSpPr>
          <p:spPr>
            <a:xfrm>
              <a:off x="5108253" y="1226516"/>
              <a:ext cx="1975491" cy="0"/>
            </a:xfrm>
            <a:prstGeom prst="line">
              <a:avLst/>
            </a:prstGeom>
            <a:ln w="22225" cmpd="sng">
              <a:solidFill>
                <a:schemeClr val="tx1">
                  <a:lumMod val="75000"/>
                  <a:lumOff val="25000"/>
                  <a:alpha val="83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>
              <a:off x="5108254" y="1177442"/>
              <a:ext cx="1975491" cy="0"/>
            </a:xfrm>
            <a:prstGeom prst="line">
              <a:avLst/>
            </a:prstGeom>
            <a:ln w="28575" cmpd="sng">
              <a:solidFill>
                <a:schemeClr val="tx1">
                  <a:lumMod val="75000"/>
                  <a:lumOff val="25000"/>
                  <a:alpha val="83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组合 23"/>
          <p:cNvGrpSpPr/>
          <p:nvPr/>
        </p:nvGrpSpPr>
        <p:grpSpPr>
          <a:xfrm>
            <a:off x="384874" y="2552981"/>
            <a:ext cx="2729837" cy="278698"/>
            <a:chOff x="7150100" y="4803775"/>
            <a:chExt cx="2317750" cy="668338"/>
          </a:xfrm>
        </p:grpSpPr>
        <p:sp>
          <p:nvSpPr>
            <p:cNvPr id="25" name="Freeform 31"/>
            <p:cNvSpPr>
              <a:spLocks/>
            </p:cNvSpPr>
            <p:nvPr/>
          </p:nvSpPr>
          <p:spPr bwMode="auto">
            <a:xfrm>
              <a:off x="8074025" y="4803775"/>
              <a:ext cx="466725" cy="533400"/>
            </a:xfrm>
            <a:custGeom>
              <a:avLst/>
              <a:gdLst>
                <a:gd name="T0" fmla="*/ 60 w 124"/>
                <a:gd name="T1" fmla="*/ 95 h 140"/>
                <a:gd name="T2" fmla="*/ 41 w 124"/>
                <a:gd name="T3" fmla="*/ 42 h 140"/>
                <a:gd name="T4" fmla="*/ 84 w 124"/>
                <a:gd name="T5" fmla="*/ 42 h 140"/>
                <a:gd name="T6" fmla="*/ 65 w 124"/>
                <a:gd name="T7" fmla="*/ 95 h 140"/>
                <a:gd name="T8" fmla="*/ 124 w 124"/>
                <a:gd name="T9" fmla="*/ 140 h 140"/>
                <a:gd name="T10" fmla="*/ 62 w 124"/>
                <a:gd name="T11" fmla="*/ 98 h 140"/>
                <a:gd name="T12" fmla="*/ 0 w 124"/>
                <a:gd name="T13" fmla="*/ 140 h 140"/>
                <a:gd name="T14" fmla="*/ 60 w 124"/>
                <a:gd name="T15" fmla="*/ 95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40">
                  <a:moveTo>
                    <a:pt x="60" y="95"/>
                  </a:moveTo>
                  <a:cubicBezTo>
                    <a:pt x="49" y="80"/>
                    <a:pt x="40" y="61"/>
                    <a:pt x="41" y="42"/>
                  </a:cubicBezTo>
                  <a:cubicBezTo>
                    <a:pt x="44" y="0"/>
                    <a:pt x="81" y="0"/>
                    <a:pt x="84" y="42"/>
                  </a:cubicBezTo>
                  <a:cubicBezTo>
                    <a:pt x="85" y="61"/>
                    <a:pt x="76" y="80"/>
                    <a:pt x="65" y="95"/>
                  </a:cubicBezTo>
                  <a:cubicBezTo>
                    <a:pt x="80" y="114"/>
                    <a:pt x="100" y="135"/>
                    <a:pt x="124" y="140"/>
                  </a:cubicBezTo>
                  <a:cubicBezTo>
                    <a:pt x="102" y="139"/>
                    <a:pt x="77" y="117"/>
                    <a:pt x="62" y="98"/>
                  </a:cubicBezTo>
                  <a:cubicBezTo>
                    <a:pt x="48" y="117"/>
                    <a:pt x="23" y="139"/>
                    <a:pt x="0" y="140"/>
                  </a:cubicBezTo>
                  <a:cubicBezTo>
                    <a:pt x="24" y="135"/>
                    <a:pt x="45" y="114"/>
                    <a:pt x="60" y="95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32"/>
            <p:cNvSpPr>
              <a:spLocks/>
            </p:cNvSpPr>
            <p:nvPr/>
          </p:nvSpPr>
          <p:spPr bwMode="auto">
            <a:xfrm>
              <a:off x="8702675" y="5368925"/>
              <a:ext cx="765175" cy="22225"/>
            </a:xfrm>
            <a:custGeom>
              <a:avLst/>
              <a:gdLst>
                <a:gd name="T0" fmla="*/ 101 w 203"/>
                <a:gd name="T1" fmla="*/ 6 h 6"/>
                <a:gd name="T2" fmla="*/ 0 w 203"/>
                <a:gd name="T3" fmla="*/ 3 h 6"/>
                <a:gd name="T4" fmla="*/ 101 w 203"/>
                <a:gd name="T5" fmla="*/ 0 h 6"/>
                <a:gd name="T6" fmla="*/ 203 w 203"/>
                <a:gd name="T7" fmla="*/ 4 h 6"/>
                <a:gd name="T8" fmla="*/ 101 w 203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">
                  <a:moveTo>
                    <a:pt x="101" y="6"/>
                  </a:moveTo>
                  <a:cubicBezTo>
                    <a:pt x="68" y="6"/>
                    <a:pt x="34" y="6"/>
                    <a:pt x="0" y="3"/>
                  </a:cubicBezTo>
                  <a:cubicBezTo>
                    <a:pt x="35" y="0"/>
                    <a:pt x="68" y="0"/>
                    <a:pt x="101" y="0"/>
                  </a:cubicBezTo>
                  <a:cubicBezTo>
                    <a:pt x="134" y="0"/>
                    <a:pt x="168" y="1"/>
                    <a:pt x="203" y="4"/>
                  </a:cubicBezTo>
                  <a:cubicBezTo>
                    <a:pt x="166" y="6"/>
                    <a:pt x="101" y="6"/>
                    <a:pt x="101" y="6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33"/>
            <p:cNvSpPr>
              <a:spLocks/>
            </p:cNvSpPr>
            <p:nvPr/>
          </p:nvSpPr>
          <p:spPr bwMode="auto">
            <a:xfrm>
              <a:off x="7150100" y="5368925"/>
              <a:ext cx="765175" cy="22225"/>
            </a:xfrm>
            <a:custGeom>
              <a:avLst/>
              <a:gdLst>
                <a:gd name="T0" fmla="*/ 102 w 203"/>
                <a:gd name="T1" fmla="*/ 6 h 6"/>
                <a:gd name="T2" fmla="*/ 203 w 203"/>
                <a:gd name="T3" fmla="*/ 3 h 6"/>
                <a:gd name="T4" fmla="*/ 102 w 203"/>
                <a:gd name="T5" fmla="*/ 0 h 6"/>
                <a:gd name="T6" fmla="*/ 0 w 203"/>
                <a:gd name="T7" fmla="*/ 4 h 6"/>
                <a:gd name="T8" fmla="*/ 102 w 203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">
                  <a:moveTo>
                    <a:pt x="102" y="6"/>
                  </a:moveTo>
                  <a:cubicBezTo>
                    <a:pt x="135" y="6"/>
                    <a:pt x="169" y="6"/>
                    <a:pt x="203" y="3"/>
                  </a:cubicBezTo>
                  <a:cubicBezTo>
                    <a:pt x="168" y="0"/>
                    <a:pt x="135" y="0"/>
                    <a:pt x="102" y="0"/>
                  </a:cubicBezTo>
                  <a:cubicBezTo>
                    <a:pt x="68" y="0"/>
                    <a:pt x="35" y="1"/>
                    <a:pt x="0" y="4"/>
                  </a:cubicBezTo>
                  <a:cubicBezTo>
                    <a:pt x="36" y="6"/>
                    <a:pt x="102" y="6"/>
                    <a:pt x="102" y="6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34"/>
            <p:cNvSpPr>
              <a:spLocks/>
            </p:cNvSpPr>
            <p:nvPr/>
          </p:nvSpPr>
          <p:spPr bwMode="auto">
            <a:xfrm>
              <a:off x="7862888" y="5092700"/>
              <a:ext cx="893763" cy="379413"/>
            </a:xfrm>
            <a:custGeom>
              <a:avLst/>
              <a:gdLst>
                <a:gd name="T0" fmla="*/ 118 w 237"/>
                <a:gd name="T1" fmla="*/ 61 h 99"/>
                <a:gd name="T2" fmla="*/ 160 w 237"/>
                <a:gd name="T3" fmla="*/ 86 h 99"/>
                <a:gd name="T4" fmla="*/ 226 w 237"/>
                <a:gd name="T5" fmla="*/ 28 h 99"/>
                <a:gd name="T6" fmla="*/ 178 w 237"/>
                <a:gd name="T7" fmla="*/ 10 h 99"/>
                <a:gd name="T8" fmla="*/ 184 w 237"/>
                <a:gd name="T9" fmla="*/ 64 h 99"/>
                <a:gd name="T10" fmla="*/ 213 w 237"/>
                <a:gd name="T11" fmla="*/ 52 h 99"/>
                <a:gd name="T12" fmla="*/ 199 w 237"/>
                <a:gd name="T13" fmla="*/ 29 h 99"/>
                <a:gd name="T14" fmla="*/ 183 w 237"/>
                <a:gd name="T15" fmla="*/ 44 h 99"/>
                <a:gd name="T16" fmla="*/ 193 w 237"/>
                <a:gd name="T17" fmla="*/ 32 h 99"/>
                <a:gd name="T18" fmla="*/ 210 w 237"/>
                <a:gd name="T19" fmla="*/ 51 h 99"/>
                <a:gd name="T20" fmla="*/ 185 w 237"/>
                <a:gd name="T21" fmla="*/ 61 h 99"/>
                <a:gd name="T22" fmla="*/ 180 w 237"/>
                <a:gd name="T23" fmla="*/ 13 h 99"/>
                <a:gd name="T24" fmla="*/ 224 w 237"/>
                <a:gd name="T25" fmla="*/ 33 h 99"/>
                <a:gd name="T26" fmla="*/ 162 w 237"/>
                <a:gd name="T27" fmla="*/ 84 h 99"/>
                <a:gd name="T28" fmla="*/ 119 w 237"/>
                <a:gd name="T29" fmla="*/ 54 h 99"/>
                <a:gd name="T30" fmla="*/ 74 w 237"/>
                <a:gd name="T31" fmla="*/ 84 h 99"/>
                <a:gd name="T32" fmla="*/ 13 w 237"/>
                <a:gd name="T33" fmla="*/ 33 h 99"/>
                <a:gd name="T34" fmla="*/ 57 w 237"/>
                <a:gd name="T35" fmla="*/ 13 h 99"/>
                <a:gd name="T36" fmla="*/ 52 w 237"/>
                <a:gd name="T37" fmla="*/ 61 h 99"/>
                <a:gd name="T38" fmla="*/ 27 w 237"/>
                <a:gd name="T39" fmla="*/ 51 h 99"/>
                <a:gd name="T40" fmla="*/ 44 w 237"/>
                <a:gd name="T41" fmla="*/ 32 h 99"/>
                <a:gd name="T42" fmla="*/ 54 w 237"/>
                <a:gd name="T43" fmla="*/ 44 h 99"/>
                <a:gd name="T44" fmla="*/ 37 w 237"/>
                <a:gd name="T45" fmla="*/ 29 h 99"/>
                <a:gd name="T46" fmla="*/ 24 w 237"/>
                <a:gd name="T47" fmla="*/ 52 h 99"/>
                <a:gd name="T48" fmla="*/ 53 w 237"/>
                <a:gd name="T49" fmla="*/ 64 h 99"/>
                <a:gd name="T50" fmla="*/ 59 w 237"/>
                <a:gd name="T51" fmla="*/ 10 h 99"/>
                <a:gd name="T52" fmla="*/ 11 w 237"/>
                <a:gd name="T53" fmla="*/ 28 h 99"/>
                <a:gd name="T54" fmla="*/ 76 w 237"/>
                <a:gd name="T55" fmla="*/ 86 h 99"/>
                <a:gd name="T56" fmla="*/ 118 w 237"/>
                <a:gd name="T57" fmla="*/ 61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37" h="99">
                  <a:moveTo>
                    <a:pt x="118" y="61"/>
                  </a:moveTo>
                  <a:cubicBezTo>
                    <a:pt x="129" y="73"/>
                    <a:pt x="144" y="82"/>
                    <a:pt x="160" y="86"/>
                  </a:cubicBezTo>
                  <a:cubicBezTo>
                    <a:pt x="216" y="99"/>
                    <a:pt x="237" y="56"/>
                    <a:pt x="226" y="28"/>
                  </a:cubicBezTo>
                  <a:cubicBezTo>
                    <a:pt x="219" y="8"/>
                    <a:pt x="196" y="0"/>
                    <a:pt x="178" y="10"/>
                  </a:cubicBezTo>
                  <a:cubicBezTo>
                    <a:pt x="157" y="22"/>
                    <a:pt x="160" y="56"/>
                    <a:pt x="184" y="64"/>
                  </a:cubicBezTo>
                  <a:cubicBezTo>
                    <a:pt x="194" y="68"/>
                    <a:pt x="208" y="65"/>
                    <a:pt x="213" y="52"/>
                  </a:cubicBezTo>
                  <a:cubicBezTo>
                    <a:pt x="216" y="42"/>
                    <a:pt x="209" y="31"/>
                    <a:pt x="199" y="29"/>
                  </a:cubicBezTo>
                  <a:cubicBezTo>
                    <a:pt x="190" y="27"/>
                    <a:pt x="181" y="34"/>
                    <a:pt x="183" y="44"/>
                  </a:cubicBezTo>
                  <a:cubicBezTo>
                    <a:pt x="183" y="41"/>
                    <a:pt x="185" y="33"/>
                    <a:pt x="193" y="32"/>
                  </a:cubicBezTo>
                  <a:cubicBezTo>
                    <a:pt x="204" y="30"/>
                    <a:pt x="213" y="42"/>
                    <a:pt x="210" y="51"/>
                  </a:cubicBezTo>
                  <a:cubicBezTo>
                    <a:pt x="207" y="63"/>
                    <a:pt x="194" y="64"/>
                    <a:pt x="185" y="61"/>
                  </a:cubicBezTo>
                  <a:cubicBezTo>
                    <a:pt x="164" y="53"/>
                    <a:pt x="161" y="24"/>
                    <a:pt x="180" y="13"/>
                  </a:cubicBezTo>
                  <a:cubicBezTo>
                    <a:pt x="197" y="3"/>
                    <a:pt x="219" y="13"/>
                    <a:pt x="224" y="33"/>
                  </a:cubicBezTo>
                  <a:cubicBezTo>
                    <a:pt x="231" y="59"/>
                    <a:pt x="212" y="96"/>
                    <a:pt x="162" y="84"/>
                  </a:cubicBezTo>
                  <a:cubicBezTo>
                    <a:pt x="146" y="80"/>
                    <a:pt x="127" y="69"/>
                    <a:pt x="119" y="54"/>
                  </a:cubicBezTo>
                  <a:cubicBezTo>
                    <a:pt x="109" y="69"/>
                    <a:pt x="92" y="80"/>
                    <a:pt x="74" y="84"/>
                  </a:cubicBezTo>
                  <a:cubicBezTo>
                    <a:pt x="25" y="96"/>
                    <a:pt x="6" y="59"/>
                    <a:pt x="13" y="33"/>
                  </a:cubicBezTo>
                  <a:cubicBezTo>
                    <a:pt x="18" y="13"/>
                    <a:pt x="40" y="3"/>
                    <a:pt x="57" y="13"/>
                  </a:cubicBezTo>
                  <a:cubicBezTo>
                    <a:pt x="75" y="24"/>
                    <a:pt x="73" y="53"/>
                    <a:pt x="52" y="61"/>
                  </a:cubicBezTo>
                  <a:cubicBezTo>
                    <a:pt x="43" y="64"/>
                    <a:pt x="30" y="63"/>
                    <a:pt x="27" y="51"/>
                  </a:cubicBezTo>
                  <a:cubicBezTo>
                    <a:pt x="24" y="42"/>
                    <a:pt x="33" y="30"/>
                    <a:pt x="44" y="32"/>
                  </a:cubicBezTo>
                  <a:cubicBezTo>
                    <a:pt x="52" y="33"/>
                    <a:pt x="54" y="41"/>
                    <a:pt x="54" y="44"/>
                  </a:cubicBezTo>
                  <a:cubicBezTo>
                    <a:pt x="56" y="34"/>
                    <a:pt x="47" y="27"/>
                    <a:pt x="37" y="29"/>
                  </a:cubicBezTo>
                  <a:cubicBezTo>
                    <a:pt x="28" y="31"/>
                    <a:pt x="21" y="42"/>
                    <a:pt x="24" y="52"/>
                  </a:cubicBezTo>
                  <a:cubicBezTo>
                    <a:pt x="29" y="65"/>
                    <a:pt x="43" y="68"/>
                    <a:pt x="53" y="64"/>
                  </a:cubicBezTo>
                  <a:cubicBezTo>
                    <a:pt x="77" y="56"/>
                    <a:pt x="80" y="22"/>
                    <a:pt x="59" y="10"/>
                  </a:cubicBezTo>
                  <a:cubicBezTo>
                    <a:pt x="41" y="0"/>
                    <a:pt x="18" y="8"/>
                    <a:pt x="11" y="28"/>
                  </a:cubicBezTo>
                  <a:cubicBezTo>
                    <a:pt x="0" y="56"/>
                    <a:pt x="21" y="99"/>
                    <a:pt x="76" y="86"/>
                  </a:cubicBezTo>
                  <a:cubicBezTo>
                    <a:pt x="92" y="82"/>
                    <a:pt x="108" y="73"/>
                    <a:pt x="118" y="61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9" name="文本框 28"/>
          <p:cNvSpPr txBox="1"/>
          <p:nvPr/>
        </p:nvSpPr>
        <p:spPr>
          <a:xfrm>
            <a:off x="824450" y="3151352"/>
            <a:ext cx="26770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Comment_success.jsp</a:t>
            </a:r>
            <a:endParaRPr lang="en-US" altLang="ko-KR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ko-KR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ko-KR" dirty="0" err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Comment_fail.jsp</a:t>
            </a:r>
            <a:endParaRPr lang="en-US" altLang="ko-KR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8" name="直接连接符 37"/>
          <p:cNvCxnSpPr/>
          <p:nvPr/>
        </p:nvCxnSpPr>
        <p:spPr>
          <a:xfrm>
            <a:off x="9322714" y="1381680"/>
            <a:ext cx="0" cy="4029051"/>
          </a:xfrm>
          <a:prstGeom prst="line">
            <a:avLst/>
          </a:prstGeom>
          <a:ln w="6350">
            <a:solidFill>
              <a:schemeClr val="bg2">
                <a:lumMod val="75000"/>
                <a:alpha val="8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28">
            <a:extLst>
              <a:ext uri="{FF2B5EF4-FFF2-40B4-BE49-F238E27FC236}">
                <a16:creationId xmlns:a16="http://schemas.microsoft.com/office/drawing/2014/main" id="{312C208F-D523-B6B4-B51F-F9C9D944EB2B}"/>
              </a:ext>
            </a:extLst>
          </p:cNvPr>
          <p:cNvSpPr txBox="1"/>
          <p:nvPr/>
        </p:nvSpPr>
        <p:spPr>
          <a:xfrm>
            <a:off x="131546" y="3151352"/>
            <a:ext cx="817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코드 </a:t>
            </a:r>
            <a:r>
              <a:rPr lang="en-US" altLang="ko-KR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endParaRPr lang="zh-CN" altLang="en-US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C3400C97-CC7C-7536-8DA4-B974C93F5D73}"/>
              </a:ext>
            </a:extLst>
          </p:cNvPr>
          <p:cNvCxnSpPr>
            <a:cxnSpLocks/>
          </p:cNvCxnSpPr>
          <p:nvPr/>
        </p:nvCxnSpPr>
        <p:spPr>
          <a:xfrm flipH="1">
            <a:off x="3501496" y="3939474"/>
            <a:ext cx="8146079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4B7B150C-916B-04CC-8BE6-CE1125107664}"/>
              </a:ext>
            </a:extLst>
          </p:cNvPr>
          <p:cNvSpPr txBox="1"/>
          <p:nvPr/>
        </p:nvSpPr>
        <p:spPr>
          <a:xfrm>
            <a:off x="3548506" y="4076634"/>
            <a:ext cx="31283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&lt;</a:t>
            </a:r>
            <a:r>
              <a:rPr lang="en-US" altLang="ko-KR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ko-KR" sz="1600" dirty="0" err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Comment_fail.jsp</a:t>
            </a:r>
            <a:r>
              <a:rPr lang="en-US" altLang="ko-KR" sz="1600" dirty="0"/>
              <a:t>&gt;</a:t>
            </a:r>
            <a:endParaRPr lang="ko-KR" altLang="en-US" sz="16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3D80CDC-24B3-DB33-6A9E-F08C95DEBFEF}"/>
              </a:ext>
            </a:extLst>
          </p:cNvPr>
          <p:cNvSpPr txBox="1"/>
          <p:nvPr/>
        </p:nvSpPr>
        <p:spPr>
          <a:xfrm>
            <a:off x="3342492" y="3264062"/>
            <a:ext cx="28048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   &lt;</a:t>
            </a:r>
            <a:r>
              <a:rPr lang="en-US" altLang="ko-KR" sz="1600" dirty="0" err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Comment_success.jsp</a:t>
            </a:r>
            <a:r>
              <a:rPr lang="en-US" altLang="ko-KR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&gt;</a:t>
            </a:r>
          </a:p>
          <a:p>
            <a:r>
              <a:rPr lang="en-US" altLang="ko-KR" sz="1600" dirty="0"/>
              <a:t>&gt;</a:t>
            </a:r>
            <a:endParaRPr lang="ko-KR" altLang="en-US" sz="16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645890C-0411-3A9B-1F1B-D2896A833D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1496" y="1663648"/>
            <a:ext cx="8308063" cy="73352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463E64D-B558-CD58-3542-4239847B17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3681" y="4667135"/>
            <a:ext cx="8421275" cy="72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2929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98156" y="96112"/>
            <a:ext cx="11995688" cy="6661149"/>
          </a:xfrm>
          <a:prstGeom prst="rect">
            <a:avLst/>
          </a:prstGeom>
          <a:noFill/>
          <a:ln w="63500" cmpd="thickThin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" name="直接连接符 13"/>
          <p:cNvCxnSpPr/>
          <p:nvPr/>
        </p:nvCxnSpPr>
        <p:spPr>
          <a:xfrm>
            <a:off x="3414792" y="879060"/>
            <a:ext cx="1" cy="5099879"/>
          </a:xfrm>
          <a:prstGeom prst="line">
            <a:avLst/>
          </a:prstGeom>
          <a:ln w="22225">
            <a:solidFill>
              <a:schemeClr val="tx1">
                <a:lumMod val="85000"/>
                <a:lumOff val="15000"/>
              </a:schemeClr>
            </a:solidFill>
            <a:prstDash val="sysDot"/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组合 20"/>
          <p:cNvGrpSpPr/>
          <p:nvPr/>
        </p:nvGrpSpPr>
        <p:grpSpPr>
          <a:xfrm>
            <a:off x="384874" y="5499678"/>
            <a:ext cx="2729837" cy="67813"/>
            <a:chOff x="5108253" y="1177442"/>
            <a:chExt cx="1975492" cy="49074"/>
          </a:xfrm>
        </p:grpSpPr>
        <p:cxnSp>
          <p:nvCxnSpPr>
            <p:cNvPr id="22" name="直接连接符 21"/>
            <p:cNvCxnSpPr/>
            <p:nvPr/>
          </p:nvCxnSpPr>
          <p:spPr>
            <a:xfrm>
              <a:off x="5108253" y="1226516"/>
              <a:ext cx="1975491" cy="0"/>
            </a:xfrm>
            <a:prstGeom prst="line">
              <a:avLst/>
            </a:prstGeom>
            <a:ln w="22225" cmpd="sng">
              <a:solidFill>
                <a:schemeClr val="tx1">
                  <a:lumMod val="75000"/>
                  <a:lumOff val="25000"/>
                  <a:alpha val="83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>
              <a:off x="5108254" y="1177442"/>
              <a:ext cx="1975491" cy="0"/>
            </a:xfrm>
            <a:prstGeom prst="line">
              <a:avLst/>
            </a:prstGeom>
            <a:ln w="28575" cmpd="sng">
              <a:solidFill>
                <a:schemeClr val="tx1">
                  <a:lumMod val="75000"/>
                  <a:lumOff val="25000"/>
                  <a:alpha val="83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组合 23"/>
          <p:cNvGrpSpPr/>
          <p:nvPr/>
        </p:nvGrpSpPr>
        <p:grpSpPr>
          <a:xfrm>
            <a:off x="384874" y="2552981"/>
            <a:ext cx="2729837" cy="278698"/>
            <a:chOff x="7150100" y="4803775"/>
            <a:chExt cx="2317750" cy="668338"/>
          </a:xfrm>
        </p:grpSpPr>
        <p:sp>
          <p:nvSpPr>
            <p:cNvPr id="25" name="Freeform 31"/>
            <p:cNvSpPr>
              <a:spLocks/>
            </p:cNvSpPr>
            <p:nvPr/>
          </p:nvSpPr>
          <p:spPr bwMode="auto">
            <a:xfrm>
              <a:off x="8074025" y="4803775"/>
              <a:ext cx="466725" cy="533400"/>
            </a:xfrm>
            <a:custGeom>
              <a:avLst/>
              <a:gdLst>
                <a:gd name="T0" fmla="*/ 60 w 124"/>
                <a:gd name="T1" fmla="*/ 95 h 140"/>
                <a:gd name="T2" fmla="*/ 41 w 124"/>
                <a:gd name="T3" fmla="*/ 42 h 140"/>
                <a:gd name="T4" fmla="*/ 84 w 124"/>
                <a:gd name="T5" fmla="*/ 42 h 140"/>
                <a:gd name="T6" fmla="*/ 65 w 124"/>
                <a:gd name="T7" fmla="*/ 95 h 140"/>
                <a:gd name="T8" fmla="*/ 124 w 124"/>
                <a:gd name="T9" fmla="*/ 140 h 140"/>
                <a:gd name="T10" fmla="*/ 62 w 124"/>
                <a:gd name="T11" fmla="*/ 98 h 140"/>
                <a:gd name="T12" fmla="*/ 0 w 124"/>
                <a:gd name="T13" fmla="*/ 140 h 140"/>
                <a:gd name="T14" fmla="*/ 60 w 124"/>
                <a:gd name="T15" fmla="*/ 95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40">
                  <a:moveTo>
                    <a:pt x="60" y="95"/>
                  </a:moveTo>
                  <a:cubicBezTo>
                    <a:pt x="49" y="80"/>
                    <a:pt x="40" y="61"/>
                    <a:pt x="41" y="42"/>
                  </a:cubicBezTo>
                  <a:cubicBezTo>
                    <a:pt x="44" y="0"/>
                    <a:pt x="81" y="0"/>
                    <a:pt x="84" y="42"/>
                  </a:cubicBezTo>
                  <a:cubicBezTo>
                    <a:pt x="85" y="61"/>
                    <a:pt x="76" y="80"/>
                    <a:pt x="65" y="95"/>
                  </a:cubicBezTo>
                  <a:cubicBezTo>
                    <a:pt x="80" y="114"/>
                    <a:pt x="100" y="135"/>
                    <a:pt x="124" y="140"/>
                  </a:cubicBezTo>
                  <a:cubicBezTo>
                    <a:pt x="102" y="139"/>
                    <a:pt x="77" y="117"/>
                    <a:pt x="62" y="98"/>
                  </a:cubicBezTo>
                  <a:cubicBezTo>
                    <a:pt x="48" y="117"/>
                    <a:pt x="23" y="139"/>
                    <a:pt x="0" y="140"/>
                  </a:cubicBezTo>
                  <a:cubicBezTo>
                    <a:pt x="24" y="135"/>
                    <a:pt x="45" y="114"/>
                    <a:pt x="60" y="95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32"/>
            <p:cNvSpPr>
              <a:spLocks/>
            </p:cNvSpPr>
            <p:nvPr/>
          </p:nvSpPr>
          <p:spPr bwMode="auto">
            <a:xfrm>
              <a:off x="8702675" y="5368925"/>
              <a:ext cx="765175" cy="22225"/>
            </a:xfrm>
            <a:custGeom>
              <a:avLst/>
              <a:gdLst>
                <a:gd name="T0" fmla="*/ 101 w 203"/>
                <a:gd name="T1" fmla="*/ 6 h 6"/>
                <a:gd name="T2" fmla="*/ 0 w 203"/>
                <a:gd name="T3" fmla="*/ 3 h 6"/>
                <a:gd name="T4" fmla="*/ 101 w 203"/>
                <a:gd name="T5" fmla="*/ 0 h 6"/>
                <a:gd name="T6" fmla="*/ 203 w 203"/>
                <a:gd name="T7" fmla="*/ 4 h 6"/>
                <a:gd name="T8" fmla="*/ 101 w 203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">
                  <a:moveTo>
                    <a:pt x="101" y="6"/>
                  </a:moveTo>
                  <a:cubicBezTo>
                    <a:pt x="68" y="6"/>
                    <a:pt x="34" y="6"/>
                    <a:pt x="0" y="3"/>
                  </a:cubicBezTo>
                  <a:cubicBezTo>
                    <a:pt x="35" y="0"/>
                    <a:pt x="68" y="0"/>
                    <a:pt x="101" y="0"/>
                  </a:cubicBezTo>
                  <a:cubicBezTo>
                    <a:pt x="134" y="0"/>
                    <a:pt x="168" y="1"/>
                    <a:pt x="203" y="4"/>
                  </a:cubicBezTo>
                  <a:cubicBezTo>
                    <a:pt x="166" y="6"/>
                    <a:pt x="101" y="6"/>
                    <a:pt x="101" y="6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33"/>
            <p:cNvSpPr>
              <a:spLocks/>
            </p:cNvSpPr>
            <p:nvPr/>
          </p:nvSpPr>
          <p:spPr bwMode="auto">
            <a:xfrm>
              <a:off x="7150100" y="5368925"/>
              <a:ext cx="765175" cy="22225"/>
            </a:xfrm>
            <a:custGeom>
              <a:avLst/>
              <a:gdLst>
                <a:gd name="T0" fmla="*/ 102 w 203"/>
                <a:gd name="T1" fmla="*/ 6 h 6"/>
                <a:gd name="T2" fmla="*/ 203 w 203"/>
                <a:gd name="T3" fmla="*/ 3 h 6"/>
                <a:gd name="T4" fmla="*/ 102 w 203"/>
                <a:gd name="T5" fmla="*/ 0 h 6"/>
                <a:gd name="T6" fmla="*/ 0 w 203"/>
                <a:gd name="T7" fmla="*/ 4 h 6"/>
                <a:gd name="T8" fmla="*/ 102 w 203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">
                  <a:moveTo>
                    <a:pt x="102" y="6"/>
                  </a:moveTo>
                  <a:cubicBezTo>
                    <a:pt x="135" y="6"/>
                    <a:pt x="169" y="6"/>
                    <a:pt x="203" y="3"/>
                  </a:cubicBezTo>
                  <a:cubicBezTo>
                    <a:pt x="168" y="0"/>
                    <a:pt x="135" y="0"/>
                    <a:pt x="102" y="0"/>
                  </a:cubicBezTo>
                  <a:cubicBezTo>
                    <a:pt x="68" y="0"/>
                    <a:pt x="35" y="1"/>
                    <a:pt x="0" y="4"/>
                  </a:cubicBezTo>
                  <a:cubicBezTo>
                    <a:pt x="36" y="6"/>
                    <a:pt x="102" y="6"/>
                    <a:pt x="102" y="6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34"/>
            <p:cNvSpPr>
              <a:spLocks/>
            </p:cNvSpPr>
            <p:nvPr/>
          </p:nvSpPr>
          <p:spPr bwMode="auto">
            <a:xfrm>
              <a:off x="7862888" y="5092700"/>
              <a:ext cx="893763" cy="379413"/>
            </a:xfrm>
            <a:custGeom>
              <a:avLst/>
              <a:gdLst>
                <a:gd name="T0" fmla="*/ 118 w 237"/>
                <a:gd name="T1" fmla="*/ 61 h 99"/>
                <a:gd name="T2" fmla="*/ 160 w 237"/>
                <a:gd name="T3" fmla="*/ 86 h 99"/>
                <a:gd name="T4" fmla="*/ 226 w 237"/>
                <a:gd name="T5" fmla="*/ 28 h 99"/>
                <a:gd name="T6" fmla="*/ 178 w 237"/>
                <a:gd name="T7" fmla="*/ 10 h 99"/>
                <a:gd name="T8" fmla="*/ 184 w 237"/>
                <a:gd name="T9" fmla="*/ 64 h 99"/>
                <a:gd name="T10" fmla="*/ 213 w 237"/>
                <a:gd name="T11" fmla="*/ 52 h 99"/>
                <a:gd name="T12" fmla="*/ 199 w 237"/>
                <a:gd name="T13" fmla="*/ 29 h 99"/>
                <a:gd name="T14" fmla="*/ 183 w 237"/>
                <a:gd name="T15" fmla="*/ 44 h 99"/>
                <a:gd name="T16" fmla="*/ 193 w 237"/>
                <a:gd name="T17" fmla="*/ 32 h 99"/>
                <a:gd name="T18" fmla="*/ 210 w 237"/>
                <a:gd name="T19" fmla="*/ 51 h 99"/>
                <a:gd name="T20" fmla="*/ 185 w 237"/>
                <a:gd name="T21" fmla="*/ 61 h 99"/>
                <a:gd name="T22" fmla="*/ 180 w 237"/>
                <a:gd name="T23" fmla="*/ 13 h 99"/>
                <a:gd name="T24" fmla="*/ 224 w 237"/>
                <a:gd name="T25" fmla="*/ 33 h 99"/>
                <a:gd name="T26" fmla="*/ 162 w 237"/>
                <a:gd name="T27" fmla="*/ 84 h 99"/>
                <a:gd name="T28" fmla="*/ 119 w 237"/>
                <a:gd name="T29" fmla="*/ 54 h 99"/>
                <a:gd name="T30" fmla="*/ 74 w 237"/>
                <a:gd name="T31" fmla="*/ 84 h 99"/>
                <a:gd name="T32" fmla="*/ 13 w 237"/>
                <a:gd name="T33" fmla="*/ 33 h 99"/>
                <a:gd name="T34" fmla="*/ 57 w 237"/>
                <a:gd name="T35" fmla="*/ 13 h 99"/>
                <a:gd name="T36" fmla="*/ 52 w 237"/>
                <a:gd name="T37" fmla="*/ 61 h 99"/>
                <a:gd name="T38" fmla="*/ 27 w 237"/>
                <a:gd name="T39" fmla="*/ 51 h 99"/>
                <a:gd name="T40" fmla="*/ 44 w 237"/>
                <a:gd name="T41" fmla="*/ 32 h 99"/>
                <a:gd name="T42" fmla="*/ 54 w 237"/>
                <a:gd name="T43" fmla="*/ 44 h 99"/>
                <a:gd name="T44" fmla="*/ 37 w 237"/>
                <a:gd name="T45" fmla="*/ 29 h 99"/>
                <a:gd name="T46" fmla="*/ 24 w 237"/>
                <a:gd name="T47" fmla="*/ 52 h 99"/>
                <a:gd name="T48" fmla="*/ 53 w 237"/>
                <a:gd name="T49" fmla="*/ 64 h 99"/>
                <a:gd name="T50" fmla="*/ 59 w 237"/>
                <a:gd name="T51" fmla="*/ 10 h 99"/>
                <a:gd name="T52" fmla="*/ 11 w 237"/>
                <a:gd name="T53" fmla="*/ 28 h 99"/>
                <a:gd name="T54" fmla="*/ 76 w 237"/>
                <a:gd name="T55" fmla="*/ 86 h 99"/>
                <a:gd name="T56" fmla="*/ 118 w 237"/>
                <a:gd name="T57" fmla="*/ 61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37" h="99">
                  <a:moveTo>
                    <a:pt x="118" y="61"/>
                  </a:moveTo>
                  <a:cubicBezTo>
                    <a:pt x="129" y="73"/>
                    <a:pt x="144" y="82"/>
                    <a:pt x="160" y="86"/>
                  </a:cubicBezTo>
                  <a:cubicBezTo>
                    <a:pt x="216" y="99"/>
                    <a:pt x="237" y="56"/>
                    <a:pt x="226" y="28"/>
                  </a:cubicBezTo>
                  <a:cubicBezTo>
                    <a:pt x="219" y="8"/>
                    <a:pt x="196" y="0"/>
                    <a:pt x="178" y="10"/>
                  </a:cubicBezTo>
                  <a:cubicBezTo>
                    <a:pt x="157" y="22"/>
                    <a:pt x="160" y="56"/>
                    <a:pt x="184" y="64"/>
                  </a:cubicBezTo>
                  <a:cubicBezTo>
                    <a:pt x="194" y="68"/>
                    <a:pt x="208" y="65"/>
                    <a:pt x="213" y="52"/>
                  </a:cubicBezTo>
                  <a:cubicBezTo>
                    <a:pt x="216" y="42"/>
                    <a:pt x="209" y="31"/>
                    <a:pt x="199" y="29"/>
                  </a:cubicBezTo>
                  <a:cubicBezTo>
                    <a:pt x="190" y="27"/>
                    <a:pt x="181" y="34"/>
                    <a:pt x="183" y="44"/>
                  </a:cubicBezTo>
                  <a:cubicBezTo>
                    <a:pt x="183" y="41"/>
                    <a:pt x="185" y="33"/>
                    <a:pt x="193" y="32"/>
                  </a:cubicBezTo>
                  <a:cubicBezTo>
                    <a:pt x="204" y="30"/>
                    <a:pt x="213" y="42"/>
                    <a:pt x="210" y="51"/>
                  </a:cubicBezTo>
                  <a:cubicBezTo>
                    <a:pt x="207" y="63"/>
                    <a:pt x="194" y="64"/>
                    <a:pt x="185" y="61"/>
                  </a:cubicBezTo>
                  <a:cubicBezTo>
                    <a:pt x="164" y="53"/>
                    <a:pt x="161" y="24"/>
                    <a:pt x="180" y="13"/>
                  </a:cubicBezTo>
                  <a:cubicBezTo>
                    <a:pt x="197" y="3"/>
                    <a:pt x="219" y="13"/>
                    <a:pt x="224" y="33"/>
                  </a:cubicBezTo>
                  <a:cubicBezTo>
                    <a:pt x="231" y="59"/>
                    <a:pt x="212" y="96"/>
                    <a:pt x="162" y="84"/>
                  </a:cubicBezTo>
                  <a:cubicBezTo>
                    <a:pt x="146" y="80"/>
                    <a:pt x="127" y="69"/>
                    <a:pt x="119" y="54"/>
                  </a:cubicBezTo>
                  <a:cubicBezTo>
                    <a:pt x="109" y="69"/>
                    <a:pt x="92" y="80"/>
                    <a:pt x="74" y="84"/>
                  </a:cubicBezTo>
                  <a:cubicBezTo>
                    <a:pt x="25" y="96"/>
                    <a:pt x="6" y="59"/>
                    <a:pt x="13" y="33"/>
                  </a:cubicBezTo>
                  <a:cubicBezTo>
                    <a:pt x="18" y="13"/>
                    <a:pt x="40" y="3"/>
                    <a:pt x="57" y="13"/>
                  </a:cubicBezTo>
                  <a:cubicBezTo>
                    <a:pt x="75" y="24"/>
                    <a:pt x="73" y="53"/>
                    <a:pt x="52" y="61"/>
                  </a:cubicBezTo>
                  <a:cubicBezTo>
                    <a:pt x="43" y="64"/>
                    <a:pt x="30" y="63"/>
                    <a:pt x="27" y="51"/>
                  </a:cubicBezTo>
                  <a:cubicBezTo>
                    <a:pt x="24" y="42"/>
                    <a:pt x="33" y="30"/>
                    <a:pt x="44" y="32"/>
                  </a:cubicBezTo>
                  <a:cubicBezTo>
                    <a:pt x="52" y="33"/>
                    <a:pt x="54" y="41"/>
                    <a:pt x="54" y="44"/>
                  </a:cubicBezTo>
                  <a:cubicBezTo>
                    <a:pt x="56" y="34"/>
                    <a:pt x="47" y="27"/>
                    <a:pt x="37" y="29"/>
                  </a:cubicBezTo>
                  <a:cubicBezTo>
                    <a:pt x="28" y="31"/>
                    <a:pt x="21" y="42"/>
                    <a:pt x="24" y="52"/>
                  </a:cubicBezTo>
                  <a:cubicBezTo>
                    <a:pt x="29" y="65"/>
                    <a:pt x="43" y="68"/>
                    <a:pt x="53" y="64"/>
                  </a:cubicBezTo>
                  <a:cubicBezTo>
                    <a:pt x="77" y="56"/>
                    <a:pt x="80" y="22"/>
                    <a:pt x="59" y="10"/>
                  </a:cubicBezTo>
                  <a:cubicBezTo>
                    <a:pt x="41" y="0"/>
                    <a:pt x="18" y="8"/>
                    <a:pt x="11" y="28"/>
                  </a:cubicBezTo>
                  <a:cubicBezTo>
                    <a:pt x="0" y="56"/>
                    <a:pt x="21" y="99"/>
                    <a:pt x="76" y="86"/>
                  </a:cubicBezTo>
                  <a:cubicBezTo>
                    <a:pt x="92" y="82"/>
                    <a:pt x="108" y="73"/>
                    <a:pt x="118" y="61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9" name="文本框 28"/>
          <p:cNvSpPr txBox="1"/>
          <p:nvPr/>
        </p:nvSpPr>
        <p:spPr>
          <a:xfrm>
            <a:off x="1030464" y="3151352"/>
            <a:ext cx="20842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Mapper</a:t>
            </a:r>
          </a:p>
          <a:p>
            <a:pPr algn="ctr"/>
            <a:endParaRPr lang="en-US" altLang="ko-KR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ko-KR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DAO</a:t>
            </a:r>
            <a:endParaRPr lang="zh-CN" altLang="en-US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8" name="直接连接符 37"/>
          <p:cNvCxnSpPr/>
          <p:nvPr/>
        </p:nvCxnSpPr>
        <p:spPr>
          <a:xfrm>
            <a:off x="9322714" y="1381680"/>
            <a:ext cx="0" cy="4029051"/>
          </a:xfrm>
          <a:prstGeom prst="line">
            <a:avLst/>
          </a:prstGeom>
          <a:ln w="6350">
            <a:solidFill>
              <a:schemeClr val="bg2">
                <a:lumMod val="75000"/>
                <a:alpha val="8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28">
            <a:extLst>
              <a:ext uri="{FF2B5EF4-FFF2-40B4-BE49-F238E27FC236}">
                <a16:creationId xmlns:a16="http://schemas.microsoft.com/office/drawing/2014/main" id="{312C208F-D523-B6B4-B51F-F9C9D944EB2B}"/>
              </a:ext>
            </a:extLst>
          </p:cNvPr>
          <p:cNvSpPr txBox="1"/>
          <p:nvPr/>
        </p:nvSpPr>
        <p:spPr>
          <a:xfrm>
            <a:off x="358316" y="3151352"/>
            <a:ext cx="817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코드 </a:t>
            </a:r>
            <a:r>
              <a:rPr lang="en-US" altLang="ko-KR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endParaRPr lang="zh-CN" altLang="en-US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C3400C97-CC7C-7536-8DA4-B974C93F5D73}"/>
              </a:ext>
            </a:extLst>
          </p:cNvPr>
          <p:cNvCxnSpPr>
            <a:cxnSpLocks/>
          </p:cNvCxnSpPr>
          <p:nvPr/>
        </p:nvCxnSpPr>
        <p:spPr>
          <a:xfrm flipH="1">
            <a:off x="3545457" y="3784198"/>
            <a:ext cx="8146079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4B7B150C-916B-04CC-8BE6-CE1125107664}"/>
              </a:ext>
            </a:extLst>
          </p:cNvPr>
          <p:cNvSpPr txBox="1"/>
          <p:nvPr/>
        </p:nvSpPr>
        <p:spPr>
          <a:xfrm>
            <a:off x="3545457" y="3382930"/>
            <a:ext cx="12527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&lt;Mapper&gt;</a:t>
            </a:r>
            <a:r>
              <a:rPr lang="ko-KR" altLang="en-US" sz="1600" dirty="0"/>
              <a:t>↓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3D80CDC-24B3-DB33-6A9E-F08C95DEBFEF}"/>
              </a:ext>
            </a:extLst>
          </p:cNvPr>
          <p:cNvSpPr txBox="1"/>
          <p:nvPr/>
        </p:nvSpPr>
        <p:spPr>
          <a:xfrm>
            <a:off x="3545457" y="3900611"/>
            <a:ext cx="12527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   &lt;DAO&gt;</a:t>
            </a:r>
            <a:r>
              <a:rPr lang="ko-KR" altLang="en-US" sz="1600" dirty="0"/>
              <a:t> 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622D074-92CF-8C7E-96A7-D5CF149AA1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4872" y="4254330"/>
            <a:ext cx="6849431" cy="80973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3F63541-599D-90F2-C959-D6523E0181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8723" y="2673463"/>
            <a:ext cx="6115904" cy="562053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C6D265C7-4397-5920-B1DB-8E86A4B58BEE}"/>
              </a:ext>
            </a:extLst>
          </p:cNvPr>
          <p:cNvSpPr txBox="1"/>
          <p:nvPr/>
        </p:nvSpPr>
        <p:spPr>
          <a:xfrm>
            <a:off x="3680305" y="595223"/>
            <a:ext cx="1243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댓글 목록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C2DCEC9-5C55-F51E-1AD5-EA1B70268250}"/>
              </a:ext>
            </a:extLst>
          </p:cNvPr>
          <p:cNvSpPr txBox="1"/>
          <p:nvPr/>
        </p:nvSpPr>
        <p:spPr>
          <a:xfrm>
            <a:off x="3604035" y="2272774"/>
            <a:ext cx="1243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댓글 개수 </a:t>
            </a: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1A52642D-0612-89DA-E115-5C29FC8AF3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0305" y="5298264"/>
            <a:ext cx="6649378" cy="64779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BF5EC25-52E2-70DF-B03E-0E4F5DF655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4036" y="964554"/>
            <a:ext cx="6090592" cy="1293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7383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98156" y="96112"/>
            <a:ext cx="11995688" cy="6661149"/>
          </a:xfrm>
          <a:prstGeom prst="rect">
            <a:avLst/>
          </a:prstGeom>
          <a:noFill/>
          <a:ln w="63500" cmpd="thickThin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" name="直接连接符 13"/>
          <p:cNvCxnSpPr/>
          <p:nvPr/>
        </p:nvCxnSpPr>
        <p:spPr>
          <a:xfrm>
            <a:off x="3414792" y="879060"/>
            <a:ext cx="1" cy="5099879"/>
          </a:xfrm>
          <a:prstGeom prst="line">
            <a:avLst/>
          </a:prstGeom>
          <a:ln w="22225">
            <a:solidFill>
              <a:schemeClr val="tx1">
                <a:lumMod val="85000"/>
                <a:lumOff val="15000"/>
              </a:schemeClr>
            </a:solidFill>
            <a:prstDash val="sysDot"/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组合 20"/>
          <p:cNvGrpSpPr/>
          <p:nvPr/>
        </p:nvGrpSpPr>
        <p:grpSpPr>
          <a:xfrm>
            <a:off x="384874" y="5499678"/>
            <a:ext cx="2729837" cy="67813"/>
            <a:chOff x="5108253" y="1177442"/>
            <a:chExt cx="1975492" cy="49074"/>
          </a:xfrm>
        </p:grpSpPr>
        <p:cxnSp>
          <p:nvCxnSpPr>
            <p:cNvPr id="22" name="直接连接符 21"/>
            <p:cNvCxnSpPr/>
            <p:nvPr/>
          </p:nvCxnSpPr>
          <p:spPr>
            <a:xfrm>
              <a:off x="5108253" y="1226516"/>
              <a:ext cx="1975491" cy="0"/>
            </a:xfrm>
            <a:prstGeom prst="line">
              <a:avLst/>
            </a:prstGeom>
            <a:ln w="22225" cmpd="sng">
              <a:solidFill>
                <a:schemeClr val="tx1">
                  <a:lumMod val="75000"/>
                  <a:lumOff val="25000"/>
                  <a:alpha val="83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>
              <a:off x="5108254" y="1177442"/>
              <a:ext cx="1975491" cy="0"/>
            </a:xfrm>
            <a:prstGeom prst="line">
              <a:avLst/>
            </a:prstGeom>
            <a:ln w="28575" cmpd="sng">
              <a:solidFill>
                <a:schemeClr val="tx1">
                  <a:lumMod val="75000"/>
                  <a:lumOff val="25000"/>
                  <a:alpha val="83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组合 23"/>
          <p:cNvGrpSpPr/>
          <p:nvPr/>
        </p:nvGrpSpPr>
        <p:grpSpPr>
          <a:xfrm>
            <a:off x="384874" y="2552981"/>
            <a:ext cx="2729837" cy="278698"/>
            <a:chOff x="7150100" y="4803775"/>
            <a:chExt cx="2317750" cy="668338"/>
          </a:xfrm>
        </p:grpSpPr>
        <p:sp>
          <p:nvSpPr>
            <p:cNvPr id="25" name="Freeform 31"/>
            <p:cNvSpPr>
              <a:spLocks/>
            </p:cNvSpPr>
            <p:nvPr/>
          </p:nvSpPr>
          <p:spPr bwMode="auto">
            <a:xfrm>
              <a:off x="8074025" y="4803775"/>
              <a:ext cx="466725" cy="533400"/>
            </a:xfrm>
            <a:custGeom>
              <a:avLst/>
              <a:gdLst>
                <a:gd name="T0" fmla="*/ 60 w 124"/>
                <a:gd name="T1" fmla="*/ 95 h 140"/>
                <a:gd name="T2" fmla="*/ 41 w 124"/>
                <a:gd name="T3" fmla="*/ 42 h 140"/>
                <a:gd name="T4" fmla="*/ 84 w 124"/>
                <a:gd name="T5" fmla="*/ 42 h 140"/>
                <a:gd name="T6" fmla="*/ 65 w 124"/>
                <a:gd name="T7" fmla="*/ 95 h 140"/>
                <a:gd name="T8" fmla="*/ 124 w 124"/>
                <a:gd name="T9" fmla="*/ 140 h 140"/>
                <a:gd name="T10" fmla="*/ 62 w 124"/>
                <a:gd name="T11" fmla="*/ 98 h 140"/>
                <a:gd name="T12" fmla="*/ 0 w 124"/>
                <a:gd name="T13" fmla="*/ 140 h 140"/>
                <a:gd name="T14" fmla="*/ 60 w 124"/>
                <a:gd name="T15" fmla="*/ 95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40">
                  <a:moveTo>
                    <a:pt x="60" y="95"/>
                  </a:moveTo>
                  <a:cubicBezTo>
                    <a:pt x="49" y="80"/>
                    <a:pt x="40" y="61"/>
                    <a:pt x="41" y="42"/>
                  </a:cubicBezTo>
                  <a:cubicBezTo>
                    <a:pt x="44" y="0"/>
                    <a:pt x="81" y="0"/>
                    <a:pt x="84" y="42"/>
                  </a:cubicBezTo>
                  <a:cubicBezTo>
                    <a:pt x="85" y="61"/>
                    <a:pt x="76" y="80"/>
                    <a:pt x="65" y="95"/>
                  </a:cubicBezTo>
                  <a:cubicBezTo>
                    <a:pt x="80" y="114"/>
                    <a:pt x="100" y="135"/>
                    <a:pt x="124" y="140"/>
                  </a:cubicBezTo>
                  <a:cubicBezTo>
                    <a:pt x="102" y="139"/>
                    <a:pt x="77" y="117"/>
                    <a:pt x="62" y="98"/>
                  </a:cubicBezTo>
                  <a:cubicBezTo>
                    <a:pt x="48" y="117"/>
                    <a:pt x="23" y="139"/>
                    <a:pt x="0" y="140"/>
                  </a:cubicBezTo>
                  <a:cubicBezTo>
                    <a:pt x="24" y="135"/>
                    <a:pt x="45" y="114"/>
                    <a:pt x="60" y="95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32"/>
            <p:cNvSpPr>
              <a:spLocks/>
            </p:cNvSpPr>
            <p:nvPr/>
          </p:nvSpPr>
          <p:spPr bwMode="auto">
            <a:xfrm>
              <a:off x="8702675" y="5368925"/>
              <a:ext cx="765175" cy="22225"/>
            </a:xfrm>
            <a:custGeom>
              <a:avLst/>
              <a:gdLst>
                <a:gd name="T0" fmla="*/ 101 w 203"/>
                <a:gd name="T1" fmla="*/ 6 h 6"/>
                <a:gd name="T2" fmla="*/ 0 w 203"/>
                <a:gd name="T3" fmla="*/ 3 h 6"/>
                <a:gd name="T4" fmla="*/ 101 w 203"/>
                <a:gd name="T5" fmla="*/ 0 h 6"/>
                <a:gd name="T6" fmla="*/ 203 w 203"/>
                <a:gd name="T7" fmla="*/ 4 h 6"/>
                <a:gd name="T8" fmla="*/ 101 w 203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">
                  <a:moveTo>
                    <a:pt x="101" y="6"/>
                  </a:moveTo>
                  <a:cubicBezTo>
                    <a:pt x="68" y="6"/>
                    <a:pt x="34" y="6"/>
                    <a:pt x="0" y="3"/>
                  </a:cubicBezTo>
                  <a:cubicBezTo>
                    <a:pt x="35" y="0"/>
                    <a:pt x="68" y="0"/>
                    <a:pt x="101" y="0"/>
                  </a:cubicBezTo>
                  <a:cubicBezTo>
                    <a:pt x="134" y="0"/>
                    <a:pt x="168" y="1"/>
                    <a:pt x="203" y="4"/>
                  </a:cubicBezTo>
                  <a:cubicBezTo>
                    <a:pt x="166" y="6"/>
                    <a:pt x="101" y="6"/>
                    <a:pt x="101" y="6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33"/>
            <p:cNvSpPr>
              <a:spLocks/>
            </p:cNvSpPr>
            <p:nvPr/>
          </p:nvSpPr>
          <p:spPr bwMode="auto">
            <a:xfrm>
              <a:off x="7150100" y="5368925"/>
              <a:ext cx="765175" cy="22225"/>
            </a:xfrm>
            <a:custGeom>
              <a:avLst/>
              <a:gdLst>
                <a:gd name="T0" fmla="*/ 102 w 203"/>
                <a:gd name="T1" fmla="*/ 6 h 6"/>
                <a:gd name="T2" fmla="*/ 203 w 203"/>
                <a:gd name="T3" fmla="*/ 3 h 6"/>
                <a:gd name="T4" fmla="*/ 102 w 203"/>
                <a:gd name="T5" fmla="*/ 0 h 6"/>
                <a:gd name="T6" fmla="*/ 0 w 203"/>
                <a:gd name="T7" fmla="*/ 4 h 6"/>
                <a:gd name="T8" fmla="*/ 102 w 203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">
                  <a:moveTo>
                    <a:pt x="102" y="6"/>
                  </a:moveTo>
                  <a:cubicBezTo>
                    <a:pt x="135" y="6"/>
                    <a:pt x="169" y="6"/>
                    <a:pt x="203" y="3"/>
                  </a:cubicBezTo>
                  <a:cubicBezTo>
                    <a:pt x="168" y="0"/>
                    <a:pt x="135" y="0"/>
                    <a:pt x="102" y="0"/>
                  </a:cubicBezTo>
                  <a:cubicBezTo>
                    <a:pt x="68" y="0"/>
                    <a:pt x="35" y="1"/>
                    <a:pt x="0" y="4"/>
                  </a:cubicBezTo>
                  <a:cubicBezTo>
                    <a:pt x="36" y="6"/>
                    <a:pt x="102" y="6"/>
                    <a:pt x="102" y="6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34"/>
            <p:cNvSpPr>
              <a:spLocks/>
            </p:cNvSpPr>
            <p:nvPr/>
          </p:nvSpPr>
          <p:spPr bwMode="auto">
            <a:xfrm>
              <a:off x="7862888" y="5092700"/>
              <a:ext cx="893763" cy="379413"/>
            </a:xfrm>
            <a:custGeom>
              <a:avLst/>
              <a:gdLst>
                <a:gd name="T0" fmla="*/ 118 w 237"/>
                <a:gd name="T1" fmla="*/ 61 h 99"/>
                <a:gd name="T2" fmla="*/ 160 w 237"/>
                <a:gd name="T3" fmla="*/ 86 h 99"/>
                <a:gd name="T4" fmla="*/ 226 w 237"/>
                <a:gd name="T5" fmla="*/ 28 h 99"/>
                <a:gd name="T6" fmla="*/ 178 w 237"/>
                <a:gd name="T7" fmla="*/ 10 h 99"/>
                <a:gd name="T8" fmla="*/ 184 w 237"/>
                <a:gd name="T9" fmla="*/ 64 h 99"/>
                <a:gd name="T10" fmla="*/ 213 w 237"/>
                <a:gd name="T11" fmla="*/ 52 h 99"/>
                <a:gd name="T12" fmla="*/ 199 w 237"/>
                <a:gd name="T13" fmla="*/ 29 h 99"/>
                <a:gd name="T14" fmla="*/ 183 w 237"/>
                <a:gd name="T15" fmla="*/ 44 h 99"/>
                <a:gd name="T16" fmla="*/ 193 w 237"/>
                <a:gd name="T17" fmla="*/ 32 h 99"/>
                <a:gd name="T18" fmla="*/ 210 w 237"/>
                <a:gd name="T19" fmla="*/ 51 h 99"/>
                <a:gd name="T20" fmla="*/ 185 w 237"/>
                <a:gd name="T21" fmla="*/ 61 h 99"/>
                <a:gd name="T22" fmla="*/ 180 w 237"/>
                <a:gd name="T23" fmla="*/ 13 h 99"/>
                <a:gd name="T24" fmla="*/ 224 w 237"/>
                <a:gd name="T25" fmla="*/ 33 h 99"/>
                <a:gd name="T26" fmla="*/ 162 w 237"/>
                <a:gd name="T27" fmla="*/ 84 h 99"/>
                <a:gd name="T28" fmla="*/ 119 w 237"/>
                <a:gd name="T29" fmla="*/ 54 h 99"/>
                <a:gd name="T30" fmla="*/ 74 w 237"/>
                <a:gd name="T31" fmla="*/ 84 h 99"/>
                <a:gd name="T32" fmla="*/ 13 w 237"/>
                <a:gd name="T33" fmla="*/ 33 h 99"/>
                <a:gd name="T34" fmla="*/ 57 w 237"/>
                <a:gd name="T35" fmla="*/ 13 h 99"/>
                <a:gd name="T36" fmla="*/ 52 w 237"/>
                <a:gd name="T37" fmla="*/ 61 h 99"/>
                <a:gd name="T38" fmla="*/ 27 w 237"/>
                <a:gd name="T39" fmla="*/ 51 h 99"/>
                <a:gd name="T40" fmla="*/ 44 w 237"/>
                <a:gd name="T41" fmla="*/ 32 h 99"/>
                <a:gd name="T42" fmla="*/ 54 w 237"/>
                <a:gd name="T43" fmla="*/ 44 h 99"/>
                <a:gd name="T44" fmla="*/ 37 w 237"/>
                <a:gd name="T45" fmla="*/ 29 h 99"/>
                <a:gd name="T46" fmla="*/ 24 w 237"/>
                <a:gd name="T47" fmla="*/ 52 h 99"/>
                <a:gd name="T48" fmla="*/ 53 w 237"/>
                <a:gd name="T49" fmla="*/ 64 h 99"/>
                <a:gd name="T50" fmla="*/ 59 w 237"/>
                <a:gd name="T51" fmla="*/ 10 h 99"/>
                <a:gd name="T52" fmla="*/ 11 w 237"/>
                <a:gd name="T53" fmla="*/ 28 h 99"/>
                <a:gd name="T54" fmla="*/ 76 w 237"/>
                <a:gd name="T55" fmla="*/ 86 h 99"/>
                <a:gd name="T56" fmla="*/ 118 w 237"/>
                <a:gd name="T57" fmla="*/ 61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37" h="99">
                  <a:moveTo>
                    <a:pt x="118" y="61"/>
                  </a:moveTo>
                  <a:cubicBezTo>
                    <a:pt x="129" y="73"/>
                    <a:pt x="144" y="82"/>
                    <a:pt x="160" y="86"/>
                  </a:cubicBezTo>
                  <a:cubicBezTo>
                    <a:pt x="216" y="99"/>
                    <a:pt x="237" y="56"/>
                    <a:pt x="226" y="28"/>
                  </a:cubicBezTo>
                  <a:cubicBezTo>
                    <a:pt x="219" y="8"/>
                    <a:pt x="196" y="0"/>
                    <a:pt x="178" y="10"/>
                  </a:cubicBezTo>
                  <a:cubicBezTo>
                    <a:pt x="157" y="22"/>
                    <a:pt x="160" y="56"/>
                    <a:pt x="184" y="64"/>
                  </a:cubicBezTo>
                  <a:cubicBezTo>
                    <a:pt x="194" y="68"/>
                    <a:pt x="208" y="65"/>
                    <a:pt x="213" y="52"/>
                  </a:cubicBezTo>
                  <a:cubicBezTo>
                    <a:pt x="216" y="42"/>
                    <a:pt x="209" y="31"/>
                    <a:pt x="199" y="29"/>
                  </a:cubicBezTo>
                  <a:cubicBezTo>
                    <a:pt x="190" y="27"/>
                    <a:pt x="181" y="34"/>
                    <a:pt x="183" y="44"/>
                  </a:cubicBezTo>
                  <a:cubicBezTo>
                    <a:pt x="183" y="41"/>
                    <a:pt x="185" y="33"/>
                    <a:pt x="193" y="32"/>
                  </a:cubicBezTo>
                  <a:cubicBezTo>
                    <a:pt x="204" y="30"/>
                    <a:pt x="213" y="42"/>
                    <a:pt x="210" y="51"/>
                  </a:cubicBezTo>
                  <a:cubicBezTo>
                    <a:pt x="207" y="63"/>
                    <a:pt x="194" y="64"/>
                    <a:pt x="185" y="61"/>
                  </a:cubicBezTo>
                  <a:cubicBezTo>
                    <a:pt x="164" y="53"/>
                    <a:pt x="161" y="24"/>
                    <a:pt x="180" y="13"/>
                  </a:cubicBezTo>
                  <a:cubicBezTo>
                    <a:pt x="197" y="3"/>
                    <a:pt x="219" y="13"/>
                    <a:pt x="224" y="33"/>
                  </a:cubicBezTo>
                  <a:cubicBezTo>
                    <a:pt x="231" y="59"/>
                    <a:pt x="212" y="96"/>
                    <a:pt x="162" y="84"/>
                  </a:cubicBezTo>
                  <a:cubicBezTo>
                    <a:pt x="146" y="80"/>
                    <a:pt x="127" y="69"/>
                    <a:pt x="119" y="54"/>
                  </a:cubicBezTo>
                  <a:cubicBezTo>
                    <a:pt x="109" y="69"/>
                    <a:pt x="92" y="80"/>
                    <a:pt x="74" y="84"/>
                  </a:cubicBezTo>
                  <a:cubicBezTo>
                    <a:pt x="25" y="96"/>
                    <a:pt x="6" y="59"/>
                    <a:pt x="13" y="33"/>
                  </a:cubicBezTo>
                  <a:cubicBezTo>
                    <a:pt x="18" y="13"/>
                    <a:pt x="40" y="3"/>
                    <a:pt x="57" y="13"/>
                  </a:cubicBezTo>
                  <a:cubicBezTo>
                    <a:pt x="75" y="24"/>
                    <a:pt x="73" y="53"/>
                    <a:pt x="52" y="61"/>
                  </a:cubicBezTo>
                  <a:cubicBezTo>
                    <a:pt x="43" y="64"/>
                    <a:pt x="30" y="63"/>
                    <a:pt x="27" y="51"/>
                  </a:cubicBezTo>
                  <a:cubicBezTo>
                    <a:pt x="24" y="42"/>
                    <a:pt x="33" y="30"/>
                    <a:pt x="44" y="32"/>
                  </a:cubicBezTo>
                  <a:cubicBezTo>
                    <a:pt x="52" y="33"/>
                    <a:pt x="54" y="41"/>
                    <a:pt x="54" y="44"/>
                  </a:cubicBezTo>
                  <a:cubicBezTo>
                    <a:pt x="56" y="34"/>
                    <a:pt x="47" y="27"/>
                    <a:pt x="37" y="29"/>
                  </a:cubicBezTo>
                  <a:cubicBezTo>
                    <a:pt x="28" y="31"/>
                    <a:pt x="21" y="42"/>
                    <a:pt x="24" y="52"/>
                  </a:cubicBezTo>
                  <a:cubicBezTo>
                    <a:pt x="29" y="65"/>
                    <a:pt x="43" y="68"/>
                    <a:pt x="53" y="64"/>
                  </a:cubicBezTo>
                  <a:cubicBezTo>
                    <a:pt x="77" y="56"/>
                    <a:pt x="80" y="22"/>
                    <a:pt x="59" y="10"/>
                  </a:cubicBezTo>
                  <a:cubicBezTo>
                    <a:pt x="41" y="0"/>
                    <a:pt x="18" y="8"/>
                    <a:pt x="11" y="28"/>
                  </a:cubicBezTo>
                  <a:cubicBezTo>
                    <a:pt x="0" y="56"/>
                    <a:pt x="21" y="99"/>
                    <a:pt x="76" y="86"/>
                  </a:cubicBezTo>
                  <a:cubicBezTo>
                    <a:pt x="92" y="82"/>
                    <a:pt x="108" y="73"/>
                    <a:pt x="118" y="61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9" name="文本框 28"/>
          <p:cNvSpPr txBox="1"/>
          <p:nvPr/>
        </p:nvSpPr>
        <p:spPr>
          <a:xfrm>
            <a:off x="1030464" y="3151352"/>
            <a:ext cx="20842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DAO</a:t>
            </a:r>
          </a:p>
          <a:p>
            <a:pPr algn="ctr"/>
            <a:endParaRPr lang="en-US" altLang="ko-KR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ko-KR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Service</a:t>
            </a:r>
            <a:endParaRPr lang="zh-CN" altLang="en-US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8" name="直接连接符 37"/>
          <p:cNvCxnSpPr/>
          <p:nvPr/>
        </p:nvCxnSpPr>
        <p:spPr>
          <a:xfrm>
            <a:off x="9322714" y="1381680"/>
            <a:ext cx="0" cy="4029051"/>
          </a:xfrm>
          <a:prstGeom prst="line">
            <a:avLst/>
          </a:prstGeom>
          <a:ln w="6350">
            <a:solidFill>
              <a:schemeClr val="bg2">
                <a:lumMod val="75000"/>
                <a:alpha val="8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28">
            <a:extLst>
              <a:ext uri="{FF2B5EF4-FFF2-40B4-BE49-F238E27FC236}">
                <a16:creationId xmlns:a16="http://schemas.microsoft.com/office/drawing/2014/main" id="{312C208F-D523-B6B4-B51F-F9C9D944EB2B}"/>
              </a:ext>
            </a:extLst>
          </p:cNvPr>
          <p:cNvSpPr txBox="1"/>
          <p:nvPr/>
        </p:nvSpPr>
        <p:spPr>
          <a:xfrm>
            <a:off x="358316" y="3151352"/>
            <a:ext cx="817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코드 </a:t>
            </a:r>
            <a:r>
              <a:rPr lang="en-US" altLang="ko-KR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endParaRPr lang="zh-CN" altLang="en-US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C3400C97-CC7C-7536-8DA4-B974C93F5D73}"/>
              </a:ext>
            </a:extLst>
          </p:cNvPr>
          <p:cNvCxnSpPr>
            <a:cxnSpLocks/>
          </p:cNvCxnSpPr>
          <p:nvPr/>
        </p:nvCxnSpPr>
        <p:spPr>
          <a:xfrm flipH="1">
            <a:off x="3545457" y="3627472"/>
            <a:ext cx="8146079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4B7B150C-916B-04CC-8BE6-CE1125107664}"/>
              </a:ext>
            </a:extLst>
          </p:cNvPr>
          <p:cNvSpPr txBox="1"/>
          <p:nvPr/>
        </p:nvSpPr>
        <p:spPr>
          <a:xfrm>
            <a:off x="3545457" y="3132970"/>
            <a:ext cx="12527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&lt;DAO&gt;</a:t>
            </a:r>
            <a:r>
              <a:rPr lang="ko-KR" altLang="en-US" sz="1600" dirty="0"/>
              <a:t>↓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3D80CDC-24B3-DB33-6A9E-F08C95DEBFEF}"/>
              </a:ext>
            </a:extLst>
          </p:cNvPr>
          <p:cNvSpPr txBox="1"/>
          <p:nvPr/>
        </p:nvSpPr>
        <p:spPr>
          <a:xfrm>
            <a:off x="3523570" y="3755698"/>
            <a:ext cx="15268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   &lt;Service&gt;</a:t>
            </a:r>
            <a:r>
              <a:rPr lang="ko-KR" altLang="en-US" sz="1600" dirty="0"/>
              <a:t> 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622D074-92CF-8C7E-96A7-D5CF149AA1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7412" y="970252"/>
            <a:ext cx="6849431" cy="80973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A28F8F7-947F-A3D6-C6FD-9132273AA2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7412" y="4222477"/>
            <a:ext cx="6957010" cy="63826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09B5029-E7A7-635C-1C6A-7939A4C52B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3570" y="5155179"/>
            <a:ext cx="6134956" cy="61921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0E9DC7D-C26A-FBAF-59F5-3D0199C812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23570" y="2140859"/>
            <a:ext cx="6649378" cy="647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0600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98156" y="96112"/>
            <a:ext cx="11995688" cy="6661149"/>
          </a:xfrm>
          <a:prstGeom prst="rect">
            <a:avLst/>
          </a:prstGeom>
          <a:noFill/>
          <a:ln w="63500" cmpd="thickThin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" name="直接连接符 13"/>
          <p:cNvCxnSpPr/>
          <p:nvPr/>
        </p:nvCxnSpPr>
        <p:spPr>
          <a:xfrm>
            <a:off x="3414792" y="879060"/>
            <a:ext cx="1" cy="5099879"/>
          </a:xfrm>
          <a:prstGeom prst="line">
            <a:avLst/>
          </a:prstGeom>
          <a:ln w="22225">
            <a:solidFill>
              <a:schemeClr val="tx1">
                <a:lumMod val="85000"/>
                <a:lumOff val="15000"/>
              </a:schemeClr>
            </a:solidFill>
            <a:prstDash val="sysDot"/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组合 20"/>
          <p:cNvGrpSpPr/>
          <p:nvPr/>
        </p:nvGrpSpPr>
        <p:grpSpPr>
          <a:xfrm>
            <a:off x="384874" y="5499678"/>
            <a:ext cx="2729837" cy="67813"/>
            <a:chOff x="5108253" y="1177442"/>
            <a:chExt cx="1975492" cy="49074"/>
          </a:xfrm>
        </p:grpSpPr>
        <p:cxnSp>
          <p:nvCxnSpPr>
            <p:cNvPr id="22" name="直接连接符 21"/>
            <p:cNvCxnSpPr/>
            <p:nvPr/>
          </p:nvCxnSpPr>
          <p:spPr>
            <a:xfrm>
              <a:off x="5108253" y="1226516"/>
              <a:ext cx="1975491" cy="0"/>
            </a:xfrm>
            <a:prstGeom prst="line">
              <a:avLst/>
            </a:prstGeom>
            <a:ln w="22225" cmpd="sng">
              <a:solidFill>
                <a:schemeClr val="tx1">
                  <a:lumMod val="75000"/>
                  <a:lumOff val="25000"/>
                  <a:alpha val="83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>
              <a:off x="5108254" y="1177442"/>
              <a:ext cx="1975491" cy="0"/>
            </a:xfrm>
            <a:prstGeom prst="line">
              <a:avLst/>
            </a:prstGeom>
            <a:ln w="28575" cmpd="sng">
              <a:solidFill>
                <a:schemeClr val="tx1">
                  <a:lumMod val="75000"/>
                  <a:lumOff val="25000"/>
                  <a:alpha val="83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组合 23"/>
          <p:cNvGrpSpPr/>
          <p:nvPr/>
        </p:nvGrpSpPr>
        <p:grpSpPr>
          <a:xfrm>
            <a:off x="384874" y="2552981"/>
            <a:ext cx="2729837" cy="278698"/>
            <a:chOff x="7150100" y="4803775"/>
            <a:chExt cx="2317750" cy="668338"/>
          </a:xfrm>
        </p:grpSpPr>
        <p:sp>
          <p:nvSpPr>
            <p:cNvPr id="25" name="Freeform 31"/>
            <p:cNvSpPr>
              <a:spLocks/>
            </p:cNvSpPr>
            <p:nvPr/>
          </p:nvSpPr>
          <p:spPr bwMode="auto">
            <a:xfrm>
              <a:off x="8074025" y="4803775"/>
              <a:ext cx="466725" cy="533400"/>
            </a:xfrm>
            <a:custGeom>
              <a:avLst/>
              <a:gdLst>
                <a:gd name="T0" fmla="*/ 60 w 124"/>
                <a:gd name="T1" fmla="*/ 95 h 140"/>
                <a:gd name="T2" fmla="*/ 41 w 124"/>
                <a:gd name="T3" fmla="*/ 42 h 140"/>
                <a:gd name="T4" fmla="*/ 84 w 124"/>
                <a:gd name="T5" fmla="*/ 42 h 140"/>
                <a:gd name="T6" fmla="*/ 65 w 124"/>
                <a:gd name="T7" fmla="*/ 95 h 140"/>
                <a:gd name="T8" fmla="*/ 124 w 124"/>
                <a:gd name="T9" fmla="*/ 140 h 140"/>
                <a:gd name="T10" fmla="*/ 62 w 124"/>
                <a:gd name="T11" fmla="*/ 98 h 140"/>
                <a:gd name="T12" fmla="*/ 0 w 124"/>
                <a:gd name="T13" fmla="*/ 140 h 140"/>
                <a:gd name="T14" fmla="*/ 60 w 124"/>
                <a:gd name="T15" fmla="*/ 95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40">
                  <a:moveTo>
                    <a:pt x="60" y="95"/>
                  </a:moveTo>
                  <a:cubicBezTo>
                    <a:pt x="49" y="80"/>
                    <a:pt x="40" y="61"/>
                    <a:pt x="41" y="42"/>
                  </a:cubicBezTo>
                  <a:cubicBezTo>
                    <a:pt x="44" y="0"/>
                    <a:pt x="81" y="0"/>
                    <a:pt x="84" y="42"/>
                  </a:cubicBezTo>
                  <a:cubicBezTo>
                    <a:pt x="85" y="61"/>
                    <a:pt x="76" y="80"/>
                    <a:pt x="65" y="95"/>
                  </a:cubicBezTo>
                  <a:cubicBezTo>
                    <a:pt x="80" y="114"/>
                    <a:pt x="100" y="135"/>
                    <a:pt x="124" y="140"/>
                  </a:cubicBezTo>
                  <a:cubicBezTo>
                    <a:pt x="102" y="139"/>
                    <a:pt x="77" y="117"/>
                    <a:pt x="62" y="98"/>
                  </a:cubicBezTo>
                  <a:cubicBezTo>
                    <a:pt x="48" y="117"/>
                    <a:pt x="23" y="139"/>
                    <a:pt x="0" y="140"/>
                  </a:cubicBezTo>
                  <a:cubicBezTo>
                    <a:pt x="24" y="135"/>
                    <a:pt x="45" y="114"/>
                    <a:pt x="60" y="95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32"/>
            <p:cNvSpPr>
              <a:spLocks/>
            </p:cNvSpPr>
            <p:nvPr/>
          </p:nvSpPr>
          <p:spPr bwMode="auto">
            <a:xfrm>
              <a:off x="8702675" y="5368925"/>
              <a:ext cx="765175" cy="22225"/>
            </a:xfrm>
            <a:custGeom>
              <a:avLst/>
              <a:gdLst>
                <a:gd name="T0" fmla="*/ 101 w 203"/>
                <a:gd name="T1" fmla="*/ 6 h 6"/>
                <a:gd name="T2" fmla="*/ 0 w 203"/>
                <a:gd name="T3" fmla="*/ 3 h 6"/>
                <a:gd name="T4" fmla="*/ 101 w 203"/>
                <a:gd name="T5" fmla="*/ 0 h 6"/>
                <a:gd name="T6" fmla="*/ 203 w 203"/>
                <a:gd name="T7" fmla="*/ 4 h 6"/>
                <a:gd name="T8" fmla="*/ 101 w 203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">
                  <a:moveTo>
                    <a:pt x="101" y="6"/>
                  </a:moveTo>
                  <a:cubicBezTo>
                    <a:pt x="68" y="6"/>
                    <a:pt x="34" y="6"/>
                    <a:pt x="0" y="3"/>
                  </a:cubicBezTo>
                  <a:cubicBezTo>
                    <a:pt x="35" y="0"/>
                    <a:pt x="68" y="0"/>
                    <a:pt x="101" y="0"/>
                  </a:cubicBezTo>
                  <a:cubicBezTo>
                    <a:pt x="134" y="0"/>
                    <a:pt x="168" y="1"/>
                    <a:pt x="203" y="4"/>
                  </a:cubicBezTo>
                  <a:cubicBezTo>
                    <a:pt x="166" y="6"/>
                    <a:pt x="101" y="6"/>
                    <a:pt x="101" y="6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33"/>
            <p:cNvSpPr>
              <a:spLocks/>
            </p:cNvSpPr>
            <p:nvPr/>
          </p:nvSpPr>
          <p:spPr bwMode="auto">
            <a:xfrm>
              <a:off x="7150100" y="5368925"/>
              <a:ext cx="765175" cy="22225"/>
            </a:xfrm>
            <a:custGeom>
              <a:avLst/>
              <a:gdLst>
                <a:gd name="T0" fmla="*/ 102 w 203"/>
                <a:gd name="T1" fmla="*/ 6 h 6"/>
                <a:gd name="T2" fmla="*/ 203 w 203"/>
                <a:gd name="T3" fmla="*/ 3 h 6"/>
                <a:gd name="T4" fmla="*/ 102 w 203"/>
                <a:gd name="T5" fmla="*/ 0 h 6"/>
                <a:gd name="T6" fmla="*/ 0 w 203"/>
                <a:gd name="T7" fmla="*/ 4 h 6"/>
                <a:gd name="T8" fmla="*/ 102 w 203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">
                  <a:moveTo>
                    <a:pt x="102" y="6"/>
                  </a:moveTo>
                  <a:cubicBezTo>
                    <a:pt x="135" y="6"/>
                    <a:pt x="169" y="6"/>
                    <a:pt x="203" y="3"/>
                  </a:cubicBezTo>
                  <a:cubicBezTo>
                    <a:pt x="168" y="0"/>
                    <a:pt x="135" y="0"/>
                    <a:pt x="102" y="0"/>
                  </a:cubicBezTo>
                  <a:cubicBezTo>
                    <a:pt x="68" y="0"/>
                    <a:pt x="35" y="1"/>
                    <a:pt x="0" y="4"/>
                  </a:cubicBezTo>
                  <a:cubicBezTo>
                    <a:pt x="36" y="6"/>
                    <a:pt x="102" y="6"/>
                    <a:pt x="102" y="6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34"/>
            <p:cNvSpPr>
              <a:spLocks/>
            </p:cNvSpPr>
            <p:nvPr/>
          </p:nvSpPr>
          <p:spPr bwMode="auto">
            <a:xfrm>
              <a:off x="7862888" y="5092700"/>
              <a:ext cx="893763" cy="379413"/>
            </a:xfrm>
            <a:custGeom>
              <a:avLst/>
              <a:gdLst>
                <a:gd name="T0" fmla="*/ 118 w 237"/>
                <a:gd name="T1" fmla="*/ 61 h 99"/>
                <a:gd name="T2" fmla="*/ 160 w 237"/>
                <a:gd name="T3" fmla="*/ 86 h 99"/>
                <a:gd name="T4" fmla="*/ 226 w 237"/>
                <a:gd name="T5" fmla="*/ 28 h 99"/>
                <a:gd name="T6" fmla="*/ 178 w 237"/>
                <a:gd name="T7" fmla="*/ 10 h 99"/>
                <a:gd name="T8" fmla="*/ 184 w 237"/>
                <a:gd name="T9" fmla="*/ 64 h 99"/>
                <a:gd name="T10" fmla="*/ 213 w 237"/>
                <a:gd name="T11" fmla="*/ 52 h 99"/>
                <a:gd name="T12" fmla="*/ 199 w 237"/>
                <a:gd name="T13" fmla="*/ 29 h 99"/>
                <a:gd name="T14" fmla="*/ 183 w 237"/>
                <a:gd name="T15" fmla="*/ 44 h 99"/>
                <a:gd name="T16" fmla="*/ 193 w 237"/>
                <a:gd name="T17" fmla="*/ 32 h 99"/>
                <a:gd name="T18" fmla="*/ 210 w 237"/>
                <a:gd name="T19" fmla="*/ 51 h 99"/>
                <a:gd name="T20" fmla="*/ 185 w 237"/>
                <a:gd name="T21" fmla="*/ 61 h 99"/>
                <a:gd name="T22" fmla="*/ 180 w 237"/>
                <a:gd name="T23" fmla="*/ 13 h 99"/>
                <a:gd name="T24" fmla="*/ 224 w 237"/>
                <a:gd name="T25" fmla="*/ 33 h 99"/>
                <a:gd name="T26" fmla="*/ 162 w 237"/>
                <a:gd name="T27" fmla="*/ 84 h 99"/>
                <a:gd name="T28" fmla="*/ 119 w 237"/>
                <a:gd name="T29" fmla="*/ 54 h 99"/>
                <a:gd name="T30" fmla="*/ 74 w 237"/>
                <a:gd name="T31" fmla="*/ 84 h 99"/>
                <a:gd name="T32" fmla="*/ 13 w 237"/>
                <a:gd name="T33" fmla="*/ 33 h 99"/>
                <a:gd name="T34" fmla="*/ 57 w 237"/>
                <a:gd name="T35" fmla="*/ 13 h 99"/>
                <a:gd name="T36" fmla="*/ 52 w 237"/>
                <a:gd name="T37" fmla="*/ 61 h 99"/>
                <a:gd name="T38" fmla="*/ 27 w 237"/>
                <a:gd name="T39" fmla="*/ 51 h 99"/>
                <a:gd name="T40" fmla="*/ 44 w 237"/>
                <a:gd name="T41" fmla="*/ 32 h 99"/>
                <a:gd name="T42" fmla="*/ 54 w 237"/>
                <a:gd name="T43" fmla="*/ 44 h 99"/>
                <a:gd name="T44" fmla="*/ 37 w 237"/>
                <a:gd name="T45" fmla="*/ 29 h 99"/>
                <a:gd name="T46" fmla="*/ 24 w 237"/>
                <a:gd name="T47" fmla="*/ 52 h 99"/>
                <a:gd name="T48" fmla="*/ 53 w 237"/>
                <a:gd name="T49" fmla="*/ 64 h 99"/>
                <a:gd name="T50" fmla="*/ 59 w 237"/>
                <a:gd name="T51" fmla="*/ 10 h 99"/>
                <a:gd name="T52" fmla="*/ 11 w 237"/>
                <a:gd name="T53" fmla="*/ 28 h 99"/>
                <a:gd name="T54" fmla="*/ 76 w 237"/>
                <a:gd name="T55" fmla="*/ 86 h 99"/>
                <a:gd name="T56" fmla="*/ 118 w 237"/>
                <a:gd name="T57" fmla="*/ 61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37" h="99">
                  <a:moveTo>
                    <a:pt x="118" y="61"/>
                  </a:moveTo>
                  <a:cubicBezTo>
                    <a:pt x="129" y="73"/>
                    <a:pt x="144" y="82"/>
                    <a:pt x="160" y="86"/>
                  </a:cubicBezTo>
                  <a:cubicBezTo>
                    <a:pt x="216" y="99"/>
                    <a:pt x="237" y="56"/>
                    <a:pt x="226" y="28"/>
                  </a:cubicBezTo>
                  <a:cubicBezTo>
                    <a:pt x="219" y="8"/>
                    <a:pt x="196" y="0"/>
                    <a:pt x="178" y="10"/>
                  </a:cubicBezTo>
                  <a:cubicBezTo>
                    <a:pt x="157" y="22"/>
                    <a:pt x="160" y="56"/>
                    <a:pt x="184" y="64"/>
                  </a:cubicBezTo>
                  <a:cubicBezTo>
                    <a:pt x="194" y="68"/>
                    <a:pt x="208" y="65"/>
                    <a:pt x="213" y="52"/>
                  </a:cubicBezTo>
                  <a:cubicBezTo>
                    <a:pt x="216" y="42"/>
                    <a:pt x="209" y="31"/>
                    <a:pt x="199" y="29"/>
                  </a:cubicBezTo>
                  <a:cubicBezTo>
                    <a:pt x="190" y="27"/>
                    <a:pt x="181" y="34"/>
                    <a:pt x="183" y="44"/>
                  </a:cubicBezTo>
                  <a:cubicBezTo>
                    <a:pt x="183" y="41"/>
                    <a:pt x="185" y="33"/>
                    <a:pt x="193" y="32"/>
                  </a:cubicBezTo>
                  <a:cubicBezTo>
                    <a:pt x="204" y="30"/>
                    <a:pt x="213" y="42"/>
                    <a:pt x="210" y="51"/>
                  </a:cubicBezTo>
                  <a:cubicBezTo>
                    <a:pt x="207" y="63"/>
                    <a:pt x="194" y="64"/>
                    <a:pt x="185" y="61"/>
                  </a:cubicBezTo>
                  <a:cubicBezTo>
                    <a:pt x="164" y="53"/>
                    <a:pt x="161" y="24"/>
                    <a:pt x="180" y="13"/>
                  </a:cubicBezTo>
                  <a:cubicBezTo>
                    <a:pt x="197" y="3"/>
                    <a:pt x="219" y="13"/>
                    <a:pt x="224" y="33"/>
                  </a:cubicBezTo>
                  <a:cubicBezTo>
                    <a:pt x="231" y="59"/>
                    <a:pt x="212" y="96"/>
                    <a:pt x="162" y="84"/>
                  </a:cubicBezTo>
                  <a:cubicBezTo>
                    <a:pt x="146" y="80"/>
                    <a:pt x="127" y="69"/>
                    <a:pt x="119" y="54"/>
                  </a:cubicBezTo>
                  <a:cubicBezTo>
                    <a:pt x="109" y="69"/>
                    <a:pt x="92" y="80"/>
                    <a:pt x="74" y="84"/>
                  </a:cubicBezTo>
                  <a:cubicBezTo>
                    <a:pt x="25" y="96"/>
                    <a:pt x="6" y="59"/>
                    <a:pt x="13" y="33"/>
                  </a:cubicBezTo>
                  <a:cubicBezTo>
                    <a:pt x="18" y="13"/>
                    <a:pt x="40" y="3"/>
                    <a:pt x="57" y="13"/>
                  </a:cubicBezTo>
                  <a:cubicBezTo>
                    <a:pt x="75" y="24"/>
                    <a:pt x="73" y="53"/>
                    <a:pt x="52" y="61"/>
                  </a:cubicBezTo>
                  <a:cubicBezTo>
                    <a:pt x="43" y="64"/>
                    <a:pt x="30" y="63"/>
                    <a:pt x="27" y="51"/>
                  </a:cubicBezTo>
                  <a:cubicBezTo>
                    <a:pt x="24" y="42"/>
                    <a:pt x="33" y="30"/>
                    <a:pt x="44" y="32"/>
                  </a:cubicBezTo>
                  <a:cubicBezTo>
                    <a:pt x="52" y="33"/>
                    <a:pt x="54" y="41"/>
                    <a:pt x="54" y="44"/>
                  </a:cubicBezTo>
                  <a:cubicBezTo>
                    <a:pt x="56" y="34"/>
                    <a:pt x="47" y="27"/>
                    <a:pt x="37" y="29"/>
                  </a:cubicBezTo>
                  <a:cubicBezTo>
                    <a:pt x="28" y="31"/>
                    <a:pt x="21" y="42"/>
                    <a:pt x="24" y="52"/>
                  </a:cubicBezTo>
                  <a:cubicBezTo>
                    <a:pt x="29" y="65"/>
                    <a:pt x="43" y="68"/>
                    <a:pt x="53" y="64"/>
                  </a:cubicBezTo>
                  <a:cubicBezTo>
                    <a:pt x="77" y="56"/>
                    <a:pt x="80" y="22"/>
                    <a:pt x="59" y="10"/>
                  </a:cubicBezTo>
                  <a:cubicBezTo>
                    <a:pt x="41" y="0"/>
                    <a:pt x="18" y="8"/>
                    <a:pt x="11" y="28"/>
                  </a:cubicBezTo>
                  <a:cubicBezTo>
                    <a:pt x="0" y="56"/>
                    <a:pt x="21" y="99"/>
                    <a:pt x="76" y="86"/>
                  </a:cubicBezTo>
                  <a:cubicBezTo>
                    <a:pt x="92" y="82"/>
                    <a:pt x="108" y="73"/>
                    <a:pt x="118" y="61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9" name="文本框 28"/>
          <p:cNvSpPr txBox="1"/>
          <p:nvPr/>
        </p:nvSpPr>
        <p:spPr>
          <a:xfrm>
            <a:off x="1030464" y="3151352"/>
            <a:ext cx="20842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Service</a:t>
            </a:r>
          </a:p>
          <a:p>
            <a:pPr algn="ctr"/>
            <a:endParaRPr lang="en-US" altLang="ko-KR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ko-KR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Controller</a:t>
            </a:r>
            <a:endParaRPr lang="zh-CN" altLang="en-US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8" name="直接连接符 37"/>
          <p:cNvCxnSpPr/>
          <p:nvPr/>
        </p:nvCxnSpPr>
        <p:spPr>
          <a:xfrm>
            <a:off x="9322714" y="1381680"/>
            <a:ext cx="0" cy="4029051"/>
          </a:xfrm>
          <a:prstGeom prst="line">
            <a:avLst/>
          </a:prstGeom>
          <a:ln w="6350">
            <a:solidFill>
              <a:schemeClr val="bg2">
                <a:lumMod val="75000"/>
                <a:alpha val="8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28">
            <a:extLst>
              <a:ext uri="{FF2B5EF4-FFF2-40B4-BE49-F238E27FC236}">
                <a16:creationId xmlns:a16="http://schemas.microsoft.com/office/drawing/2014/main" id="{312C208F-D523-B6B4-B51F-F9C9D944EB2B}"/>
              </a:ext>
            </a:extLst>
          </p:cNvPr>
          <p:cNvSpPr txBox="1"/>
          <p:nvPr/>
        </p:nvSpPr>
        <p:spPr>
          <a:xfrm>
            <a:off x="358316" y="3151352"/>
            <a:ext cx="817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코드 </a:t>
            </a:r>
            <a:r>
              <a:rPr lang="en-US" altLang="ko-KR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endParaRPr lang="zh-CN" altLang="en-US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C3400C97-CC7C-7536-8DA4-B974C93F5D73}"/>
              </a:ext>
            </a:extLst>
          </p:cNvPr>
          <p:cNvCxnSpPr>
            <a:cxnSpLocks/>
          </p:cNvCxnSpPr>
          <p:nvPr/>
        </p:nvCxnSpPr>
        <p:spPr>
          <a:xfrm flipH="1">
            <a:off x="3593280" y="2145374"/>
            <a:ext cx="8146079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4B7B150C-916B-04CC-8BE6-CE1125107664}"/>
              </a:ext>
            </a:extLst>
          </p:cNvPr>
          <p:cNvSpPr txBox="1"/>
          <p:nvPr/>
        </p:nvSpPr>
        <p:spPr>
          <a:xfrm>
            <a:off x="3493145" y="1660271"/>
            <a:ext cx="12527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&lt;Service&gt;</a:t>
            </a:r>
            <a:r>
              <a:rPr lang="ko-KR" altLang="en-US" sz="1600" dirty="0"/>
              <a:t>↓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3D80CDC-24B3-DB33-6A9E-F08C95DEBFEF}"/>
              </a:ext>
            </a:extLst>
          </p:cNvPr>
          <p:cNvSpPr txBox="1"/>
          <p:nvPr/>
        </p:nvSpPr>
        <p:spPr>
          <a:xfrm>
            <a:off x="3319902" y="2275778"/>
            <a:ext cx="18085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   &lt;Controller&gt;</a:t>
            </a:r>
            <a:r>
              <a:rPr lang="ko-KR" altLang="en-US" sz="1600" dirty="0"/>
              <a:t> 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622D074-92CF-8C7E-96A7-D5CF149AA1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1466" y="730781"/>
            <a:ext cx="8077893" cy="80973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9A32BD4-7BF8-2D95-7924-149C5AC759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3280" y="2614332"/>
            <a:ext cx="8069633" cy="3829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8622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98156" y="96112"/>
            <a:ext cx="11995688" cy="6661149"/>
          </a:xfrm>
          <a:prstGeom prst="rect">
            <a:avLst/>
          </a:prstGeom>
          <a:noFill/>
          <a:ln w="63500" cmpd="thickThin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" name="直接连接符 13"/>
          <p:cNvCxnSpPr/>
          <p:nvPr/>
        </p:nvCxnSpPr>
        <p:spPr>
          <a:xfrm>
            <a:off x="317909" y="741871"/>
            <a:ext cx="1" cy="5099879"/>
          </a:xfrm>
          <a:prstGeom prst="line">
            <a:avLst/>
          </a:prstGeom>
          <a:ln w="22225">
            <a:solidFill>
              <a:schemeClr val="tx1">
                <a:lumMod val="85000"/>
                <a:lumOff val="15000"/>
              </a:schemeClr>
            </a:solidFill>
            <a:prstDash val="sysDot"/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/>
          <p:cNvCxnSpPr/>
          <p:nvPr/>
        </p:nvCxnSpPr>
        <p:spPr>
          <a:xfrm>
            <a:off x="9322714" y="1381680"/>
            <a:ext cx="0" cy="4029051"/>
          </a:xfrm>
          <a:prstGeom prst="line">
            <a:avLst/>
          </a:prstGeom>
          <a:ln w="6350">
            <a:solidFill>
              <a:schemeClr val="bg2">
                <a:lumMod val="75000"/>
                <a:alpha val="8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0968B222-DC10-DBE9-0B1A-CBFE8E7A1F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663" y="3426686"/>
            <a:ext cx="11291584" cy="298473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03B0F11-7E67-3F59-76EB-8778FBAD1D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662" y="191003"/>
            <a:ext cx="11291581" cy="3087035"/>
          </a:xfrm>
          <a:prstGeom prst="rect">
            <a:avLst/>
          </a:prstGeom>
        </p:spPr>
      </p:pic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99D01766-02EE-3B2B-C0C3-AC62CE18805E}"/>
              </a:ext>
            </a:extLst>
          </p:cNvPr>
          <p:cNvCxnSpPr/>
          <p:nvPr/>
        </p:nvCxnSpPr>
        <p:spPr>
          <a:xfrm flipH="1">
            <a:off x="2702885" y="2820838"/>
            <a:ext cx="759125" cy="75912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EEA4D5C3-1F1B-D6AF-4200-1F2A13426729}"/>
              </a:ext>
            </a:extLst>
          </p:cNvPr>
          <p:cNvCxnSpPr/>
          <p:nvPr/>
        </p:nvCxnSpPr>
        <p:spPr>
          <a:xfrm>
            <a:off x="2950234" y="2691442"/>
            <a:ext cx="250166" cy="123357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33" name="그림 32">
            <a:extLst>
              <a:ext uri="{FF2B5EF4-FFF2-40B4-BE49-F238E27FC236}">
                <a16:creationId xmlns:a16="http://schemas.microsoft.com/office/drawing/2014/main" id="{94219EC1-E535-628B-2E17-69989660B5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5144" y="3096924"/>
            <a:ext cx="6839905" cy="1371791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FB44DF6C-3BD6-62AB-1C38-51A419B6AFEB}"/>
              </a:ext>
            </a:extLst>
          </p:cNvPr>
          <p:cNvCxnSpPr>
            <a:stCxn id="33" idx="1"/>
          </p:cNvCxnSpPr>
          <p:nvPr/>
        </p:nvCxnSpPr>
        <p:spPr>
          <a:xfrm flipH="1">
            <a:off x="3462010" y="3782820"/>
            <a:ext cx="1433134" cy="40099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9E4727DC-25A1-770B-ABC7-63710B3E4388}"/>
              </a:ext>
            </a:extLst>
          </p:cNvPr>
          <p:cNvCxnSpPr/>
          <p:nvPr/>
        </p:nvCxnSpPr>
        <p:spPr>
          <a:xfrm flipH="1">
            <a:off x="6331789" y="3782819"/>
            <a:ext cx="484393" cy="103433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80201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98156" y="96112"/>
            <a:ext cx="11995688" cy="6661149"/>
          </a:xfrm>
          <a:prstGeom prst="rect">
            <a:avLst/>
          </a:prstGeom>
          <a:noFill/>
          <a:ln w="63500" cmpd="thickThin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" name="直接连接符 13"/>
          <p:cNvCxnSpPr/>
          <p:nvPr/>
        </p:nvCxnSpPr>
        <p:spPr>
          <a:xfrm>
            <a:off x="3414792" y="879060"/>
            <a:ext cx="1" cy="5099879"/>
          </a:xfrm>
          <a:prstGeom prst="line">
            <a:avLst/>
          </a:prstGeom>
          <a:ln w="22225">
            <a:solidFill>
              <a:schemeClr val="tx1">
                <a:lumMod val="85000"/>
                <a:lumOff val="15000"/>
              </a:schemeClr>
            </a:solidFill>
            <a:prstDash val="sysDot"/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组合 20"/>
          <p:cNvGrpSpPr/>
          <p:nvPr/>
        </p:nvGrpSpPr>
        <p:grpSpPr>
          <a:xfrm>
            <a:off x="384874" y="5499678"/>
            <a:ext cx="2729837" cy="67813"/>
            <a:chOff x="5108253" y="1177442"/>
            <a:chExt cx="1975492" cy="49074"/>
          </a:xfrm>
        </p:grpSpPr>
        <p:cxnSp>
          <p:nvCxnSpPr>
            <p:cNvPr id="22" name="直接连接符 21"/>
            <p:cNvCxnSpPr/>
            <p:nvPr/>
          </p:nvCxnSpPr>
          <p:spPr>
            <a:xfrm>
              <a:off x="5108253" y="1226516"/>
              <a:ext cx="1975491" cy="0"/>
            </a:xfrm>
            <a:prstGeom prst="line">
              <a:avLst/>
            </a:prstGeom>
            <a:ln w="22225" cmpd="sng">
              <a:solidFill>
                <a:schemeClr val="tx1">
                  <a:lumMod val="75000"/>
                  <a:lumOff val="25000"/>
                  <a:alpha val="83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>
              <a:off x="5108254" y="1177442"/>
              <a:ext cx="1975491" cy="0"/>
            </a:xfrm>
            <a:prstGeom prst="line">
              <a:avLst/>
            </a:prstGeom>
            <a:ln w="28575" cmpd="sng">
              <a:solidFill>
                <a:schemeClr val="tx1">
                  <a:lumMod val="75000"/>
                  <a:lumOff val="25000"/>
                  <a:alpha val="83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组合 23"/>
          <p:cNvGrpSpPr/>
          <p:nvPr/>
        </p:nvGrpSpPr>
        <p:grpSpPr>
          <a:xfrm>
            <a:off x="384874" y="2552981"/>
            <a:ext cx="2729837" cy="278698"/>
            <a:chOff x="7150100" y="4803775"/>
            <a:chExt cx="2317750" cy="668338"/>
          </a:xfrm>
        </p:grpSpPr>
        <p:sp>
          <p:nvSpPr>
            <p:cNvPr id="25" name="Freeform 31"/>
            <p:cNvSpPr>
              <a:spLocks/>
            </p:cNvSpPr>
            <p:nvPr/>
          </p:nvSpPr>
          <p:spPr bwMode="auto">
            <a:xfrm>
              <a:off x="8074025" y="4803775"/>
              <a:ext cx="466725" cy="533400"/>
            </a:xfrm>
            <a:custGeom>
              <a:avLst/>
              <a:gdLst>
                <a:gd name="T0" fmla="*/ 60 w 124"/>
                <a:gd name="T1" fmla="*/ 95 h 140"/>
                <a:gd name="T2" fmla="*/ 41 w 124"/>
                <a:gd name="T3" fmla="*/ 42 h 140"/>
                <a:gd name="T4" fmla="*/ 84 w 124"/>
                <a:gd name="T5" fmla="*/ 42 h 140"/>
                <a:gd name="T6" fmla="*/ 65 w 124"/>
                <a:gd name="T7" fmla="*/ 95 h 140"/>
                <a:gd name="T8" fmla="*/ 124 w 124"/>
                <a:gd name="T9" fmla="*/ 140 h 140"/>
                <a:gd name="T10" fmla="*/ 62 w 124"/>
                <a:gd name="T11" fmla="*/ 98 h 140"/>
                <a:gd name="T12" fmla="*/ 0 w 124"/>
                <a:gd name="T13" fmla="*/ 140 h 140"/>
                <a:gd name="T14" fmla="*/ 60 w 124"/>
                <a:gd name="T15" fmla="*/ 95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40">
                  <a:moveTo>
                    <a:pt x="60" y="95"/>
                  </a:moveTo>
                  <a:cubicBezTo>
                    <a:pt x="49" y="80"/>
                    <a:pt x="40" y="61"/>
                    <a:pt x="41" y="42"/>
                  </a:cubicBezTo>
                  <a:cubicBezTo>
                    <a:pt x="44" y="0"/>
                    <a:pt x="81" y="0"/>
                    <a:pt x="84" y="42"/>
                  </a:cubicBezTo>
                  <a:cubicBezTo>
                    <a:pt x="85" y="61"/>
                    <a:pt x="76" y="80"/>
                    <a:pt x="65" y="95"/>
                  </a:cubicBezTo>
                  <a:cubicBezTo>
                    <a:pt x="80" y="114"/>
                    <a:pt x="100" y="135"/>
                    <a:pt x="124" y="140"/>
                  </a:cubicBezTo>
                  <a:cubicBezTo>
                    <a:pt x="102" y="139"/>
                    <a:pt x="77" y="117"/>
                    <a:pt x="62" y="98"/>
                  </a:cubicBezTo>
                  <a:cubicBezTo>
                    <a:pt x="48" y="117"/>
                    <a:pt x="23" y="139"/>
                    <a:pt x="0" y="140"/>
                  </a:cubicBezTo>
                  <a:cubicBezTo>
                    <a:pt x="24" y="135"/>
                    <a:pt x="45" y="114"/>
                    <a:pt x="60" y="95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32"/>
            <p:cNvSpPr>
              <a:spLocks/>
            </p:cNvSpPr>
            <p:nvPr/>
          </p:nvSpPr>
          <p:spPr bwMode="auto">
            <a:xfrm>
              <a:off x="8702675" y="5368925"/>
              <a:ext cx="765175" cy="22225"/>
            </a:xfrm>
            <a:custGeom>
              <a:avLst/>
              <a:gdLst>
                <a:gd name="T0" fmla="*/ 101 w 203"/>
                <a:gd name="T1" fmla="*/ 6 h 6"/>
                <a:gd name="T2" fmla="*/ 0 w 203"/>
                <a:gd name="T3" fmla="*/ 3 h 6"/>
                <a:gd name="T4" fmla="*/ 101 w 203"/>
                <a:gd name="T5" fmla="*/ 0 h 6"/>
                <a:gd name="T6" fmla="*/ 203 w 203"/>
                <a:gd name="T7" fmla="*/ 4 h 6"/>
                <a:gd name="T8" fmla="*/ 101 w 203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">
                  <a:moveTo>
                    <a:pt x="101" y="6"/>
                  </a:moveTo>
                  <a:cubicBezTo>
                    <a:pt x="68" y="6"/>
                    <a:pt x="34" y="6"/>
                    <a:pt x="0" y="3"/>
                  </a:cubicBezTo>
                  <a:cubicBezTo>
                    <a:pt x="35" y="0"/>
                    <a:pt x="68" y="0"/>
                    <a:pt x="101" y="0"/>
                  </a:cubicBezTo>
                  <a:cubicBezTo>
                    <a:pt x="134" y="0"/>
                    <a:pt x="168" y="1"/>
                    <a:pt x="203" y="4"/>
                  </a:cubicBezTo>
                  <a:cubicBezTo>
                    <a:pt x="166" y="6"/>
                    <a:pt x="101" y="6"/>
                    <a:pt x="101" y="6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33"/>
            <p:cNvSpPr>
              <a:spLocks/>
            </p:cNvSpPr>
            <p:nvPr/>
          </p:nvSpPr>
          <p:spPr bwMode="auto">
            <a:xfrm>
              <a:off x="7150100" y="5368925"/>
              <a:ext cx="765175" cy="22225"/>
            </a:xfrm>
            <a:custGeom>
              <a:avLst/>
              <a:gdLst>
                <a:gd name="T0" fmla="*/ 102 w 203"/>
                <a:gd name="T1" fmla="*/ 6 h 6"/>
                <a:gd name="T2" fmla="*/ 203 w 203"/>
                <a:gd name="T3" fmla="*/ 3 h 6"/>
                <a:gd name="T4" fmla="*/ 102 w 203"/>
                <a:gd name="T5" fmla="*/ 0 h 6"/>
                <a:gd name="T6" fmla="*/ 0 w 203"/>
                <a:gd name="T7" fmla="*/ 4 h 6"/>
                <a:gd name="T8" fmla="*/ 102 w 203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">
                  <a:moveTo>
                    <a:pt x="102" y="6"/>
                  </a:moveTo>
                  <a:cubicBezTo>
                    <a:pt x="135" y="6"/>
                    <a:pt x="169" y="6"/>
                    <a:pt x="203" y="3"/>
                  </a:cubicBezTo>
                  <a:cubicBezTo>
                    <a:pt x="168" y="0"/>
                    <a:pt x="135" y="0"/>
                    <a:pt x="102" y="0"/>
                  </a:cubicBezTo>
                  <a:cubicBezTo>
                    <a:pt x="68" y="0"/>
                    <a:pt x="35" y="1"/>
                    <a:pt x="0" y="4"/>
                  </a:cubicBezTo>
                  <a:cubicBezTo>
                    <a:pt x="36" y="6"/>
                    <a:pt x="102" y="6"/>
                    <a:pt x="102" y="6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34"/>
            <p:cNvSpPr>
              <a:spLocks/>
            </p:cNvSpPr>
            <p:nvPr/>
          </p:nvSpPr>
          <p:spPr bwMode="auto">
            <a:xfrm>
              <a:off x="7862888" y="5092700"/>
              <a:ext cx="893763" cy="379413"/>
            </a:xfrm>
            <a:custGeom>
              <a:avLst/>
              <a:gdLst>
                <a:gd name="T0" fmla="*/ 118 w 237"/>
                <a:gd name="T1" fmla="*/ 61 h 99"/>
                <a:gd name="T2" fmla="*/ 160 w 237"/>
                <a:gd name="T3" fmla="*/ 86 h 99"/>
                <a:gd name="T4" fmla="*/ 226 w 237"/>
                <a:gd name="T5" fmla="*/ 28 h 99"/>
                <a:gd name="T6" fmla="*/ 178 w 237"/>
                <a:gd name="T7" fmla="*/ 10 h 99"/>
                <a:gd name="T8" fmla="*/ 184 w 237"/>
                <a:gd name="T9" fmla="*/ 64 h 99"/>
                <a:gd name="T10" fmla="*/ 213 w 237"/>
                <a:gd name="T11" fmla="*/ 52 h 99"/>
                <a:gd name="T12" fmla="*/ 199 w 237"/>
                <a:gd name="T13" fmla="*/ 29 h 99"/>
                <a:gd name="T14" fmla="*/ 183 w 237"/>
                <a:gd name="T15" fmla="*/ 44 h 99"/>
                <a:gd name="T16" fmla="*/ 193 w 237"/>
                <a:gd name="T17" fmla="*/ 32 h 99"/>
                <a:gd name="T18" fmla="*/ 210 w 237"/>
                <a:gd name="T19" fmla="*/ 51 h 99"/>
                <a:gd name="T20" fmla="*/ 185 w 237"/>
                <a:gd name="T21" fmla="*/ 61 h 99"/>
                <a:gd name="T22" fmla="*/ 180 w 237"/>
                <a:gd name="T23" fmla="*/ 13 h 99"/>
                <a:gd name="T24" fmla="*/ 224 w 237"/>
                <a:gd name="T25" fmla="*/ 33 h 99"/>
                <a:gd name="T26" fmla="*/ 162 w 237"/>
                <a:gd name="T27" fmla="*/ 84 h 99"/>
                <a:gd name="T28" fmla="*/ 119 w 237"/>
                <a:gd name="T29" fmla="*/ 54 h 99"/>
                <a:gd name="T30" fmla="*/ 74 w 237"/>
                <a:gd name="T31" fmla="*/ 84 h 99"/>
                <a:gd name="T32" fmla="*/ 13 w 237"/>
                <a:gd name="T33" fmla="*/ 33 h 99"/>
                <a:gd name="T34" fmla="*/ 57 w 237"/>
                <a:gd name="T35" fmla="*/ 13 h 99"/>
                <a:gd name="T36" fmla="*/ 52 w 237"/>
                <a:gd name="T37" fmla="*/ 61 h 99"/>
                <a:gd name="T38" fmla="*/ 27 w 237"/>
                <a:gd name="T39" fmla="*/ 51 h 99"/>
                <a:gd name="T40" fmla="*/ 44 w 237"/>
                <a:gd name="T41" fmla="*/ 32 h 99"/>
                <a:gd name="T42" fmla="*/ 54 w 237"/>
                <a:gd name="T43" fmla="*/ 44 h 99"/>
                <a:gd name="T44" fmla="*/ 37 w 237"/>
                <a:gd name="T45" fmla="*/ 29 h 99"/>
                <a:gd name="T46" fmla="*/ 24 w 237"/>
                <a:gd name="T47" fmla="*/ 52 h 99"/>
                <a:gd name="T48" fmla="*/ 53 w 237"/>
                <a:gd name="T49" fmla="*/ 64 h 99"/>
                <a:gd name="T50" fmla="*/ 59 w 237"/>
                <a:gd name="T51" fmla="*/ 10 h 99"/>
                <a:gd name="T52" fmla="*/ 11 w 237"/>
                <a:gd name="T53" fmla="*/ 28 h 99"/>
                <a:gd name="T54" fmla="*/ 76 w 237"/>
                <a:gd name="T55" fmla="*/ 86 h 99"/>
                <a:gd name="T56" fmla="*/ 118 w 237"/>
                <a:gd name="T57" fmla="*/ 61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37" h="99">
                  <a:moveTo>
                    <a:pt x="118" y="61"/>
                  </a:moveTo>
                  <a:cubicBezTo>
                    <a:pt x="129" y="73"/>
                    <a:pt x="144" y="82"/>
                    <a:pt x="160" y="86"/>
                  </a:cubicBezTo>
                  <a:cubicBezTo>
                    <a:pt x="216" y="99"/>
                    <a:pt x="237" y="56"/>
                    <a:pt x="226" y="28"/>
                  </a:cubicBezTo>
                  <a:cubicBezTo>
                    <a:pt x="219" y="8"/>
                    <a:pt x="196" y="0"/>
                    <a:pt x="178" y="10"/>
                  </a:cubicBezTo>
                  <a:cubicBezTo>
                    <a:pt x="157" y="22"/>
                    <a:pt x="160" y="56"/>
                    <a:pt x="184" y="64"/>
                  </a:cubicBezTo>
                  <a:cubicBezTo>
                    <a:pt x="194" y="68"/>
                    <a:pt x="208" y="65"/>
                    <a:pt x="213" y="52"/>
                  </a:cubicBezTo>
                  <a:cubicBezTo>
                    <a:pt x="216" y="42"/>
                    <a:pt x="209" y="31"/>
                    <a:pt x="199" y="29"/>
                  </a:cubicBezTo>
                  <a:cubicBezTo>
                    <a:pt x="190" y="27"/>
                    <a:pt x="181" y="34"/>
                    <a:pt x="183" y="44"/>
                  </a:cubicBezTo>
                  <a:cubicBezTo>
                    <a:pt x="183" y="41"/>
                    <a:pt x="185" y="33"/>
                    <a:pt x="193" y="32"/>
                  </a:cubicBezTo>
                  <a:cubicBezTo>
                    <a:pt x="204" y="30"/>
                    <a:pt x="213" y="42"/>
                    <a:pt x="210" y="51"/>
                  </a:cubicBezTo>
                  <a:cubicBezTo>
                    <a:pt x="207" y="63"/>
                    <a:pt x="194" y="64"/>
                    <a:pt x="185" y="61"/>
                  </a:cubicBezTo>
                  <a:cubicBezTo>
                    <a:pt x="164" y="53"/>
                    <a:pt x="161" y="24"/>
                    <a:pt x="180" y="13"/>
                  </a:cubicBezTo>
                  <a:cubicBezTo>
                    <a:pt x="197" y="3"/>
                    <a:pt x="219" y="13"/>
                    <a:pt x="224" y="33"/>
                  </a:cubicBezTo>
                  <a:cubicBezTo>
                    <a:pt x="231" y="59"/>
                    <a:pt x="212" y="96"/>
                    <a:pt x="162" y="84"/>
                  </a:cubicBezTo>
                  <a:cubicBezTo>
                    <a:pt x="146" y="80"/>
                    <a:pt x="127" y="69"/>
                    <a:pt x="119" y="54"/>
                  </a:cubicBezTo>
                  <a:cubicBezTo>
                    <a:pt x="109" y="69"/>
                    <a:pt x="92" y="80"/>
                    <a:pt x="74" y="84"/>
                  </a:cubicBezTo>
                  <a:cubicBezTo>
                    <a:pt x="25" y="96"/>
                    <a:pt x="6" y="59"/>
                    <a:pt x="13" y="33"/>
                  </a:cubicBezTo>
                  <a:cubicBezTo>
                    <a:pt x="18" y="13"/>
                    <a:pt x="40" y="3"/>
                    <a:pt x="57" y="13"/>
                  </a:cubicBezTo>
                  <a:cubicBezTo>
                    <a:pt x="75" y="24"/>
                    <a:pt x="73" y="53"/>
                    <a:pt x="52" y="61"/>
                  </a:cubicBezTo>
                  <a:cubicBezTo>
                    <a:pt x="43" y="64"/>
                    <a:pt x="30" y="63"/>
                    <a:pt x="27" y="51"/>
                  </a:cubicBezTo>
                  <a:cubicBezTo>
                    <a:pt x="24" y="42"/>
                    <a:pt x="33" y="30"/>
                    <a:pt x="44" y="32"/>
                  </a:cubicBezTo>
                  <a:cubicBezTo>
                    <a:pt x="52" y="33"/>
                    <a:pt x="54" y="41"/>
                    <a:pt x="54" y="44"/>
                  </a:cubicBezTo>
                  <a:cubicBezTo>
                    <a:pt x="56" y="34"/>
                    <a:pt x="47" y="27"/>
                    <a:pt x="37" y="29"/>
                  </a:cubicBezTo>
                  <a:cubicBezTo>
                    <a:pt x="28" y="31"/>
                    <a:pt x="21" y="42"/>
                    <a:pt x="24" y="52"/>
                  </a:cubicBezTo>
                  <a:cubicBezTo>
                    <a:pt x="29" y="65"/>
                    <a:pt x="43" y="68"/>
                    <a:pt x="53" y="64"/>
                  </a:cubicBezTo>
                  <a:cubicBezTo>
                    <a:pt x="77" y="56"/>
                    <a:pt x="80" y="22"/>
                    <a:pt x="59" y="10"/>
                  </a:cubicBezTo>
                  <a:cubicBezTo>
                    <a:pt x="41" y="0"/>
                    <a:pt x="18" y="8"/>
                    <a:pt x="11" y="28"/>
                  </a:cubicBezTo>
                  <a:cubicBezTo>
                    <a:pt x="0" y="56"/>
                    <a:pt x="21" y="99"/>
                    <a:pt x="76" y="86"/>
                  </a:cubicBezTo>
                  <a:cubicBezTo>
                    <a:pt x="92" y="82"/>
                    <a:pt x="108" y="73"/>
                    <a:pt x="118" y="61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9" name="文本框 28"/>
          <p:cNvSpPr txBox="1"/>
          <p:nvPr/>
        </p:nvSpPr>
        <p:spPr>
          <a:xfrm>
            <a:off x="1030464" y="3151352"/>
            <a:ext cx="20842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Mapper</a:t>
            </a:r>
          </a:p>
          <a:p>
            <a:pPr algn="ctr"/>
            <a:endParaRPr lang="en-US" altLang="ko-KR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ko-KR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DAO</a:t>
            </a:r>
            <a:endParaRPr lang="zh-CN" altLang="en-US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8" name="直接连接符 37"/>
          <p:cNvCxnSpPr/>
          <p:nvPr/>
        </p:nvCxnSpPr>
        <p:spPr>
          <a:xfrm>
            <a:off x="9322714" y="1381680"/>
            <a:ext cx="0" cy="4029051"/>
          </a:xfrm>
          <a:prstGeom prst="line">
            <a:avLst/>
          </a:prstGeom>
          <a:ln w="6350">
            <a:solidFill>
              <a:schemeClr val="bg2">
                <a:lumMod val="75000"/>
                <a:alpha val="8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28">
            <a:extLst>
              <a:ext uri="{FF2B5EF4-FFF2-40B4-BE49-F238E27FC236}">
                <a16:creationId xmlns:a16="http://schemas.microsoft.com/office/drawing/2014/main" id="{312C208F-D523-B6B4-B51F-F9C9D944EB2B}"/>
              </a:ext>
            </a:extLst>
          </p:cNvPr>
          <p:cNvSpPr txBox="1"/>
          <p:nvPr/>
        </p:nvSpPr>
        <p:spPr>
          <a:xfrm>
            <a:off x="358316" y="3151352"/>
            <a:ext cx="817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코드 </a:t>
            </a:r>
            <a:r>
              <a:rPr lang="en-US" altLang="ko-KR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endParaRPr lang="zh-CN" altLang="en-US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C3400C97-CC7C-7536-8DA4-B974C93F5D73}"/>
              </a:ext>
            </a:extLst>
          </p:cNvPr>
          <p:cNvCxnSpPr>
            <a:cxnSpLocks/>
          </p:cNvCxnSpPr>
          <p:nvPr/>
        </p:nvCxnSpPr>
        <p:spPr>
          <a:xfrm flipH="1">
            <a:off x="3545457" y="3784198"/>
            <a:ext cx="8146079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4B7B150C-916B-04CC-8BE6-CE1125107664}"/>
              </a:ext>
            </a:extLst>
          </p:cNvPr>
          <p:cNvSpPr txBox="1"/>
          <p:nvPr/>
        </p:nvSpPr>
        <p:spPr>
          <a:xfrm>
            <a:off x="3545457" y="3382930"/>
            <a:ext cx="12527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&lt;Mapper&gt;</a:t>
            </a:r>
            <a:r>
              <a:rPr lang="ko-KR" altLang="en-US" sz="1600" dirty="0"/>
              <a:t>↓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3D80CDC-24B3-DB33-6A9E-F08C95DEBFEF}"/>
              </a:ext>
            </a:extLst>
          </p:cNvPr>
          <p:cNvSpPr txBox="1"/>
          <p:nvPr/>
        </p:nvSpPr>
        <p:spPr>
          <a:xfrm>
            <a:off x="3545457" y="3900611"/>
            <a:ext cx="12527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   &lt;DAO&gt;</a:t>
            </a:r>
            <a:r>
              <a:rPr lang="ko-KR" altLang="en-US" sz="1600" dirty="0"/>
              <a:t> ↑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6D265C7-4397-5920-B1DB-8E86A4B58BEE}"/>
              </a:ext>
            </a:extLst>
          </p:cNvPr>
          <p:cNvSpPr txBox="1"/>
          <p:nvPr/>
        </p:nvSpPr>
        <p:spPr>
          <a:xfrm>
            <a:off x="3915754" y="1150369"/>
            <a:ext cx="1243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댓글 수정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0E89F1C-35FB-0900-9464-1A775FA754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8651" y="1611253"/>
            <a:ext cx="7173326" cy="97168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42E659C-7D43-150A-4EF1-0944DFA846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2623" y="4447717"/>
            <a:ext cx="7199354" cy="952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2969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98156" y="96112"/>
            <a:ext cx="11995688" cy="6661149"/>
          </a:xfrm>
          <a:prstGeom prst="rect">
            <a:avLst/>
          </a:prstGeom>
          <a:noFill/>
          <a:ln w="63500" cmpd="thickThin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" name="直接连接符 13"/>
          <p:cNvCxnSpPr/>
          <p:nvPr/>
        </p:nvCxnSpPr>
        <p:spPr>
          <a:xfrm>
            <a:off x="3414792" y="879060"/>
            <a:ext cx="1" cy="5099879"/>
          </a:xfrm>
          <a:prstGeom prst="line">
            <a:avLst/>
          </a:prstGeom>
          <a:ln w="22225">
            <a:solidFill>
              <a:schemeClr val="tx1">
                <a:lumMod val="85000"/>
                <a:lumOff val="15000"/>
              </a:schemeClr>
            </a:solidFill>
            <a:prstDash val="sysDot"/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组合 20"/>
          <p:cNvGrpSpPr/>
          <p:nvPr/>
        </p:nvGrpSpPr>
        <p:grpSpPr>
          <a:xfrm>
            <a:off x="384874" y="5499678"/>
            <a:ext cx="2729837" cy="67813"/>
            <a:chOff x="5108253" y="1177442"/>
            <a:chExt cx="1975492" cy="49074"/>
          </a:xfrm>
        </p:grpSpPr>
        <p:cxnSp>
          <p:nvCxnSpPr>
            <p:cNvPr id="22" name="直接连接符 21"/>
            <p:cNvCxnSpPr/>
            <p:nvPr/>
          </p:nvCxnSpPr>
          <p:spPr>
            <a:xfrm>
              <a:off x="5108253" y="1226516"/>
              <a:ext cx="1975491" cy="0"/>
            </a:xfrm>
            <a:prstGeom prst="line">
              <a:avLst/>
            </a:prstGeom>
            <a:ln w="22225" cmpd="sng">
              <a:solidFill>
                <a:schemeClr val="tx1">
                  <a:lumMod val="75000"/>
                  <a:lumOff val="25000"/>
                  <a:alpha val="83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>
              <a:off x="5108254" y="1177442"/>
              <a:ext cx="1975491" cy="0"/>
            </a:xfrm>
            <a:prstGeom prst="line">
              <a:avLst/>
            </a:prstGeom>
            <a:ln w="28575" cmpd="sng">
              <a:solidFill>
                <a:schemeClr val="tx1">
                  <a:lumMod val="75000"/>
                  <a:lumOff val="25000"/>
                  <a:alpha val="83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组合 23"/>
          <p:cNvGrpSpPr/>
          <p:nvPr/>
        </p:nvGrpSpPr>
        <p:grpSpPr>
          <a:xfrm>
            <a:off x="384874" y="2552981"/>
            <a:ext cx="2729837" cy="278698"/>
            <a:chOff x="7150100" y="4803775"/>
            <a:chExt cx="2317750" cy="668338"/>
          </a:xfrm>
        </p:grpSpPr>
        <p:sp>
          <p:nvSpPr>
            <p:cNvPr id="25" name="Freeform 31"/>
            <p:cNvSpPr>
              <a:spLocks/>
            </p:cNvSpPr>
            <p:nvPr/>
          </p:nvSpPr>
          <p:spPr bwMode="auto">
            <a:xfrm>
              <a:off x="8074025" y="4803775"/>
              <a:ext cx="466725" cy="533400"/>
            </a:xfrm>
            <a:custGeom>
              <a:avLst/>
              <a:gdLst>
                <a:gd name="T0" fmla="*/ 60 w 124"/>
                <a:gd name="T1" fmla="*/ 95 h 140"/>
                <a:gd name="T2" fmla="*/ 41 w 124"/>
                <a:gd name="T3" fmla="*/ 42 h 140"/>
                <a:gd name="T4" fmla="*/ 84 w 124"/>
                <a:gd name="T5" fmla="*/ 42 h 140"/>
                <a:gd name="T6" fmla="*/ 65 w 124"/>
                <a:gd name="T7" fmla="*/ 95 h 140"/>
                <a:gd name="T8" fmla="*/ 124 w 124"/>
                <a:gd name="T9" fmla="*/ 140 h 140"/>
                <a:gd name="T10" fmla="*/ 62 w 124"/>
                <a:gd name="T11" fmla="*/ 98 h 140"/>
                <a:gd name="T12" fmla="*/ 0 w 124"/>
                <a:gd name="T13" fmla="*/ 140 h 140"/>
                <a:gd name="T14" fmla="*/ 60 w 124"/>
                <a:gd name="T15" fmla="*/ 95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40">
                  <a:moveTo>
                    <a:pt x="60" y="95"/>
                  </a:moveTo>
                  <a:cubicBezTo>
                    <a:pt x="49" y="80"/>
                    <a:pt x="40" y="61"/>
                    <a:pt x="41" y="42"/>
                  </a:cubicBezTo>
                  <a:cubicBezTo>
                    <a:pt x="44" y="0"/>
                    <a:pt x="81" y="0"/>
                    <a:pt x="84" y="42"/>
                  </a:cubicBezTo>
                  <a:cubicBezTo>
                    <a:pt x="85" y="61"/>
                    <a:pt x="76" y="80"/>
                    <a:pt x="65" y="95"/>
                  </a:cubicBezTo>
                  <a:cubicBezTo>
                    <a:pt x="80" y="114"/>
                    <a:pt x="100" y="135"/>
                    <a:pt x="124" y="140"/>
                  </a:cubicBezTo>
                  <a:cubicBezTo>
                    <a:pt x="102" y="139"/>
                    <a:pt x="77" y="117"/>
                    <a:pt x="62" y="98"/>
                  </a:cubicBezTo>
                  <a:cubicBezTo>
                    <a:pt x="48" y="117"/>
                    <a:pt x="23" y="139"/>
                    <a:pt x="0" y="140"/>
                  </a:cubicBezTo>
                  <a:cubicBezTo>
                    <a:pt x="24" y="135"/>
                    <a:pt x="45" y="114"/>
                    <a:pt x="60" y="95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32"/>
            <p:cNvSpPr>
              <a:spLocks/>
            </p:cNvSpPr>
            <p:nvPr/>
          </p:nvSpPr>
          <p:spPr bwMode="auto">
            <a:xfrm>
              <a:off x="8702675" y="5368925"/>
              <a:ext cx="765175" cy="22225"/>
            </a:xfrm>
            <a:custGeom>
              <a:avLst/>
              <a:gdLst>
                <a:gd name="T0" fmla="*/ 101 w 203"/>
                <a:gd name="T1" fmla="*/ 6 h 6"/>
                <a:gd name="T2" fmla="*/ 0 w 203"/>
                <a:gd name="T3" fmla="*/ 3 h 6"/>
                <a:gd name="T4" fmla="*/ 101 w 203"/>
                <a:gd name="T5" fmla="*/ 0 h 6"/>
                <a:gd name="T6" fmla="*/ 203 w 203"/>
                <a:gd name="T7" fmla="*/ 4 h 6"/>
                <a:gd name="T8" fmla="*/ 101 w 203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">
                  <a:moveTo>
                    <a:pt x="101" y="6"/>
                  </a:moveTo>
                  <a:cubicBezTo>
                    <a:pt x="68" y="6"/>
                    <a:pt x="34" y="6"/>
                    <a:pt x="0" y="3"/>
                  </a:cubicBezTo>
                  <a:cubicBezTo>
                    <a:pt x="35" y="0"/>
                    <a:pt x="68" y="0"/>
                    <a:pt x="101" y="0"/>
                  </a:cubicBezTo>
                  <a:cubicBezTo>
                    <a:pt x="134" y="0"/>
                    <a:pt x="168" y="1"/>
                    <a:pt x="203" y="4"/>
                  </a:cubicBezTo>
                  <a:cubicBezTo>
                    <a:pt x="166" y="6"/>
                    <a:pt x="101" y="6"/>
                    <a:pt x="101" y="6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33"/>
            <p:cNvSpPr>
              <a:spLocks/>
            </p:cNvSpPr>
            <p:nvPr/>
          </p:nvSpPr>
          <p:spPr bwMode="auto">
            <a:xfrm>
              <a:off x="7150100" y="5368925"/>
              <a:ext cx="765175" cy="22225"/>
            </a:xfrm>
            <a:custGeom>
              <a:avLst/>
              <a:gdLst>
                <a:gd name="T0" fmla="*/ 102 w 203"/>
                <a:gd name="T1" fmla="*/ 6 h 6"/>
                <a:gd name="T2" fmla="*/ 203 w 203"/>
                <a:gd name="T3" fmla="*/ 3 h 6"/>
                <a:gd name="T4" fmla="*/ 102 w 203"/>
                <a:gd name="T5" fmla="*/ 0 h 6"/>
                <a:gd name="T6" fmla="*/ 0 w 203"/>
                <a:gd name="T7" fmla="*/ 4 h 6"/>
                <a:gd name="T8" fmla="*/ 102 w 203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">
                  <a:moveTo>
                    <a:pt x="102" y="6"/>
                  </a:moveTo>
                  <a:cubicBezTo>
                    <a:pt x="135" y="6"/>
                    <a:pt x="169" y="6"/>
                    <a:pt x="203" y="3"/>
                  </a:cubicBezTo>
                  <a:cubicBezTo>
                    <a:pt x="168" y="0"/>
                    <a:pt x="135" y="0"/>
                    <a:pt x="102" y="0"/>
                  </a:cubicBezTo>
                  <a:cubicBezTo>
                    <a:pt x="68" y="0"/>
                    <a:pt x="35" y="1"/>
                    <a:pt x="0" y="4"/>
                  </a:cubicBezTo>
                  <a:cubicBezTo>
                    <a:pt x="36" y="6"/>
                    <a:pt x="102" y="6"/>
                    <a:pt x="102" y="6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34"/>
            <p:cNvSpPr>
              <a:spLocks/>
            </p:cNvSpPr>
            <p:nvPr/>
          </p:nvSpPr>
          <p:spPr bwMode="auto">
            <a:xfrm>
              <a:off x="7862888" y="5092700"/>
              <a:ext cx="893763" cy="379413"/>
            </a:xfrm>
            <a:custGeom>
              <a:avLst/>
              <a:gdLst>
                <a:gd name="T0" fmla="*/ 118 w 237"/>
                <a:gd name="T1" fmla="*/ 61 h 99"/>
                <a:gd name="T2" fmla="*/ 160 w 237"/>
                <a:gd name="T3" fmla="*/ 86 h 99"/>
                <a:gd name="T4" fmla="*/ 226 w 237"/>
                <a:gd name="T5" fmla="*/ 28 h 99"/>
                <a:gd name="T6" fmla="*/ 178 w 237"/>
                <a:gd name="T7" fmla="*/ 10 h 99"/>
                <a:gd name="T8" fmla="*/ 184 w 237"/>
                <a:gd name="T9" fmla="*/ 64 h 99"/>
                <a:gd name="T10" fmla="*/ 213 w 237"/>
                <a:gd name="T11" fmla="*/ 52 h 99"/>
                <a:gd name="T12" fmla="*/ 199 w 237"/>
                <a:gd name="T13" fmla="*/ 29 h 99"/>
                <a:gd name="T14" fmla="*/ 183 w 237"/>
                <a:gd name="T15" fmla="*/ 44 h 99"/>
                <a:gd name="T16" fmla="*/ 193 w 237"/>
                <a:gd name="T17" fmla="*/ 32 h 99"/>
                <a:gd name="T18" fmla="*/ 210 w 237"/>
                <a:gd name="T19" fmla="*/ 51 h 99"/>
                <a:gd name="T20" fmla="*/ 185 w 237"/>
                <a:gd name="T21" fmla="*/ 61 h 99"/>
                <a:gd name="T22" fmla="*/ 180 w 237"/>
                <a:gd name="T23" fmla="*/ 13 h 99"/>
                <a:gd name="T24" fmla="*/ 224 w 237"/>
                <a:gd name="T25" fmla="*/ 33 h 99"/>
                <a:gd name="T26" fmla="*/ 162 w 237"/>
                <a:gd name="T27" fmla="*/ 84 h 99"/>
                <a:gd name="T28" fmla="*/ 119 w 237"/>
                <a:gd name="T29" fmla="*/ 54 h 99"/>
                <a:gd name="T30" fmla="*/ 74 w 237"/>
                <a:gd name="T31" fmla="*/ 84 h 99"/>
                <a:gd name="T32" fmla="*/ 13 w 237"/>
                <a:gd name="T33" fmla="*/ 33 h 99"/>
                <a:gd name="T34" fmla="*/ 57 w 237"/>
                <a:gd name="T35" fmla="*/ 13 h 99"/>
                <a:gd name="T36" fmla="*/ 52 w 237"/>
                <a:gd name="T37" fmla="*/ 61 h 99"/>
                <a:gd name="T38" fmla="*/ 27 w 237"/>
                <a:gd name="T39" fmla="*/ 51 h 99"/>
                <a:gd name="T40" fmla="*/ 44 w 237"/>
                <a:gd name="T41" fmla="*/ 32 h 99"/>
                <a:gd name="T42" fmla="*/ 54 w 237"/>
                <a:gd name="T43" fmla="*/ 44 h 99"/>
                <a:gd name="T44" fmla="*/ 37 w 237"/>
                <a:gd name="T45" fmla="*/ 29 h 99"/>
                <a:gd name="T46" fmla="*/ 24 w 237"/>
                <a:gd name="T47" fmla="*/ 52 h 99"/>
                <a:gd name="T48" fmla="*/ 53 w 237"/>
                <a:gd name="T49" fmla="*/ 64 h 99"/>
                <a:gd name="T50" fmla="*/ 59 w 237"/>
                <a:gd name="T51" fmla="*/ 10 h 99"/>
                <a:gd name="T52" fmla="*/ 11 w 237"/>
                <a:gd name="T53" fmla="*/ 28 h 99"/>
                <a:gd name="T54" fmla="*/ 76 w 237"/>
                <a:gd name="T55" fmla="*/ 86 h 99"/>
                <a:gd name="T56" fmla="*/ 118 w 237"/>
                <a:gd name="T57" fmla="*/ 61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37" h="99">
                  <a:moveTo>
                    <a:pt x="118" y="61"/>
                  </a:moveTo>
                  <a:cubicBezTo>
                    <a:pt x="129" y="73"/>
                    <a:pt x="144" y="82"/>
                    <a:pt x="160" y="86"/>
                  </a:cubicBezTo>
                  <a:cubicBezTo>
                    <a:pt x="216" y="99"/>
                    <a:pt x="237" y="56"/>
                    <a:pt x="226" y="28"/>
                  </a:cubicBezTo>
                  <a:cubicBezTo>
                    <a:pt x="219" y="8"/>
                    <a:pt x="196" y="0"/>
                    <a:pt x="178" y="10"/>
                  </a:cubicBezTo>
                  <a:cubicBezTo>
                    <a:pt x="157" y="22"/>
                    <a:pt x="160" y="56"/>
                    <a:pt x="184" y="64"/>
                  </a:cubicBezTo>
                  <a:cubicBezTo>
                    <a:pt x="194" y="68"/>
                    <a:pt x="208" y="65"/>
                    <a:pt x="213" y="52"/>
                  </a:cubicBezTo>
                  <a:cubicBezTo>
                    <a:pt x="216" y="42"/>
                    <a:pt x="209" y="31"/>
                    <a:pt x="199" y="29"/>
                  </a:cubicBezTo>
                  <a:cubicBezTo>
                    <a:pt x="190" y="27"/>
                    <a:pt x="181" y="34"/>
                    <a:pt x="183" y="44"/>
                  </a:cubicBezTo>
                  <a:cubicBezTo>
                    <a:pt x="183" y="41"/>
                    <a:pt x="185" y="33"/>
                    <a:pt x="193" y="32"/>
                  </a:cubicBezTo>
                  <a:cubicBezTo>
                    <a:pt x="204" y="30"/>
                    <a:pt x="213" y="42"/>
                    <a:pt x="210" y="51"/>
                  </a:cubicBezTo>
                  <a:cubicBezTo>
                    <a:pt x="207" y="63"/>
                    <a:pt x="194" y="64"/>
                    <a:pt x="185" y="61"/>
                  </a:cubicBezTo>
                  <a:cubicBezTo>
                    <a:pt x="164" y="53"/>
                    <a:pt x="161" y="24"/>
                    <a:pt x="180" y="13"/>
                  </a:cubicBezTo>
                  <a:cubicBezTo>
                    <a:pt x="197" y="3"/>
                    <a:pt x="219" y="13"/>
                    <a:pt x="224" y="33"/>
                  </a:cubicBezTo>
                  <a:cubicBezTo>
                    <a:pt x="231" y="59"/>
                    <a:pt x="212" y="96"/>
                    <a:pt x="162" y="84"/>
                  </a:cubicBezTo>
                  <a:cubicBezTo>
                    <a:pt x="146" y="80"/>
                    <a:pt x="127" y="69"/>
                    <a:pt x="119" y="54"/>
                  </a:cubicBezTo>
                  <a:cubicBezTo>
                    <a:pt x="109" y="69"/>
                    <a:pt x="92" y="80"/>
                    <a:pt x="74" y="84"/>
                  </a:cubicBezTo>
                  <a:cubicBezTo>
                    <a:pt x="25" y="96"/>
                    <a:pt x="6" y="59"/>
                    <a:pt x="13" y="33"/>
                  </a:cubicBezTo>
                  <a:cubicBezTo>
                    <a:pt x="18" y="13"/>
                    <a:pt x="40" y="3"/>
                    <a:pt x="57" y="13"/>
                  </a:cubicBezTo>
                  <a:cubicBezTo>
                    <a:pt x="75" y="24"/>
                    <a:pt x="73" y="53"/>
                    <a:pt x="52" y="61"/>
                  </a:cubicBezTo>
                  <a:cubicBezTo>
                    <a:pt x="43" y="64"/>
                    <a:pt x="30" y="63"/>
                    <a:pt x="27" y="51"/>
                  </a:cubicBezTo>
                  <a:cubicBezTo>
                    <a:pt x="24" y="42"/>
                    <a:pt x="33" y="30"/>
                    <a:pt x="44" y="32"/>
                  </a:cubicBezTo>
                  <a:cubicBezTo>
                    <a:pt x="52" y="33"/>
                    <a:pt x="54" y="41"/>
                    <a:pt x="54" y="44"/>
                  </a:cubicBezTo>
                  <a:cubicBezTo>
                    <a:pt x="56" y="34"/>
                    <a:pt x="47" y="27"/>
                    <a:pt x="37" y="29"/>
                  </a:cubicBezTo>
                  <a:cubicBezTo>
                    <a:pt x="28" y="31"/>
                    <a:pt x="21" y="42"/>
                    <a:pt x="24" y="52"/>
                  </a:cubicBezTo>
                  <a:cubicBezTo>
                    <a:pt x="29" y="65"/>
                    <a:pt x="43" y="68"/>
                    <a:pt x="53" y="64"/>
                  </a:cubicBezTo>
                  <a:cubicBezTo>
                    <a:pt x="77" y="56"/>
                    <a:pt x="80" y="22"/>
                    <a:pt x="59" y="10"/>
                  </a:cubicBezTo>
                  <a:cubicBezTo>
                    <a:pt x="41" y="0"/>
                    <a:pt x="18" y="8"/>
                    <a:pt x="11" y="28"/>
                  </a:cubicBezTo>
                  <a:cubicBezTo>
                    <a:pt x="0" y="56"/>
                    <a:pt x="21" y="99"/>
                    <a:pt x="76" y="86"/>
                  </a:cubicBezTo>
                  <a:cubicBezTo>
                    <a:pt x="92" y="82"/>
                    <a:pt x="108" y="73"/>
                    <a:pt x="118" y="61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9" name="文本框 28"/>
          <p:cNvSpPr txBox="1"/>
          <p:nvPr/>
        </p:nvSpPr>
        <p:spPr>
          <a:xfrm>
            <a:off x="1030464" y="3151352"/>
            <a:ext cx="20842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DAO</a:t>
            </a:r>
          </a:p>
          <a:p>
            <a:pPr algn="ctr"/>
            <a:endParaRPr lang="en-US" altLang="ko-KR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ko-KR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Service</a:t>
            </a:r>
            <a:endParaRPr lang="zh-CN" altLang="en-US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8" name="直接连接符 37"/>
          <p:cNvCxnSpPr/>
          <p:nvPr/>
        </p:nvCxnSpPr>
        <p:spPr>
          <a:xfrm>
            <a:off x="9322714" y="1381680"/>
            <a:ext cx="0" cy="4029051"/>
          </a:xfrm>
          <a:prstGeom prst="line">
            <a:avLst/>
          </a:prstGeom>
          <a:ln w="6350">
            <a:solidFill>
              <a:schemeClr val="bg2">
                <a:lumMod val="75000"/>
                <a:alpha val="8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28">
            <a:extLst>
              <a:ext uri="{FF2B5EF4-FFF2-40B4-BE49-F238E27FC236}">
                <a16:creationId xmlns:a16="http://schemas.microsoft.com/office/drawing/2014/main" id="{312C208F-D523-B6B4-B51F-F9C9D944EB2B}"/>
              </a:ext>
            </a:extLst>
          </p:cNvPr>
          <p:cNvSpPr txBox="1"/>
          <p:nvPr/>
        </p:nvSpPr>
        <p:spPr>
          <a:xfrm>
            <a:off x="358316" y="3151352"/>
            <a:ext cx="817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코드 </a:t>
            </a:r>
            <a:r>
              <a:rPr lang="en-US" altLang="ko-KR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endParaRPr lang="zh-CN" altLang="en-US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C3400C97-CC7C-7536-8DA4-B974C93F5D73}"/>
              </a:ext>
            </a:extLst>
          </p:cNvPr>
          <p:cNvCxnSpPr>
            <a:cxnSpLocks/>
          </p:cNvCxnSpPr>
          <p:nvPr/>
        </p:nvCxnSpPr>
        <p:spPr>
          <a:xfrm flipH="1">
            <a:off x="3545457" y="3784198"/>
            <a:ext cx="8146079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4B7B150C-916B-04CC-8BE6-CE1125107664}"/>
              </a:ext>
            </a:extLst>
          </p:cNvPr>
          <p:cNvSpPr txBox="1"/>
          <p:nvPr/>
        </p:nvSpPr>
        <p:spPr>
          <a:xfrm>
            <a:off x="3767344" y="3387438"/>
            <a:ext cx="12527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&lt;DAO&gt;</a:t>
            </a:r>
            <a:r>
              <a:rPr lang="ko-KR" altLang="en-US" sz="1600" dirty="0"/>
              <a:t>↓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3D80CDC-24B3-DB33-6A9E-F08C95DEBFEF}"/>
              </a:ext>
            </a:extLst>
          </p:cNvPr>
          <p:cNvSpPr txBox="1"/>
          <p:nvPr/>
        </p:nvSpPr>
        <p:spPr>
          <a:xfrm>
            <a:off x="3545457" y="3900611"/>
            <a:ext cx="16137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   &lt;Service&gt;</a:t>
            </a:r>
            <a:r>
              <a:rPr lang="ko-KR" altLang="en-US" sz="1600" dirty="0"/>
              <a:t> ↑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6D265C7-4397-5920-B1DB-8E86A4B58BEE}"/>
              </a:ext>
            </a:extLst>
          </p:cNvPr>
          <p:cNvSpPr txBox="1"/>
          <p:nvPr/>
        </p:nvSpPr>
        <p:spPr>
          <a:xfrm>
            <a:off x="3915754" y="1150369"/>
            <a:ext cx="1243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댓글 수정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C986D8B-5B54-7CD3-3582-03AF0A24FA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7885" y="1894449"/>
            <a:ext cx="8221222" cy="74305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B24C63E-A766-270D-285F-74E156B133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8917" y="4603886"/>
            <a:ext cx="8430802" cy="666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9240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98156" y="96112"/>
            <a:ext cx="11995688" cy="6661149"/>
          </a:xfrm>
          <a:prstGeom prst="rect">
            <a:avLst/>
          </a:prstGeom>
          <a:noFill/>
          <a:ln w="63500" cmpd="thickThin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" name="直接连接符 13"/>
          <p:cNvCxnSpPr/>
          <p:nvPr/>
        </p:nvCxnSpPr>
        <p:spPr>
          <a:xfrm>
            <a:off x="3414792" y="879060"/>
            <a:ext cx="1" cy="5099879"/>
          </a:xfrm>
          <a:prstGeom prst="line">
            <a:avLst/>
          </a:prstGeom>
          <a:ln w="22225">
            <a:solidFill>
              <a:schemeClr val="tx1">
                <a:lumMod val="85000"/>
                <a:lumOff val="15000"/>
              </a:schemeClr>
            </a:solidFill>
            <a:prstDash val="sysDot"/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组合 20"/>
          <p:cNvGrpSpPr/>
          <p:nvPr/>
        </p:nvGrpSpPr>
        <p:grpSpPr>
          <a:xfrm>
            <a:off x="384874" y="5499678"/>
            <a:ext cx="2729837" cy="67813"/>
            <a:chOff x="5108253" y="1177442"/>
            <a:chExt cx="1975492" cy="49074"/>
          </a:xfrm>
        </p:grpSpPr>
        <p:cxnSp>
          <p:nvCxnSpPr>
            <p:cNvPr id="22" name="直接连接符 21"/>
            <p:cNvCxnSpPr/>
            <p:nvPr/>
          </p:nvCxnSpPr>
          <p:spPr>
            <a:xfrm>
              <a:off x="5108253" y="1226516"/>
              <a:ext cx="1975491" cy="0"/>
            </a:xfrm>
            <a:prstGeom prst="line">
              <a:avLst/>
            </a:prstGeom>
            <a:ln w="22225" cmpd="sng">
              <a:solidFill>
                <a:schemeClr val="tx1">
                  <a:lumMod val="75000"/>
                  <a:lumOff val="25000"/>
                  <a:alpha val="83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>
              <a:off x="5108254" y="1177442"/>
              <a:ext cx="1975491" cy="0"/>
            </a:xfrm>
            <a:prstGeom prst="line">
              <a:avLst/>
            </a:prstGeom>
            <a:ln w="28575" cmpd="sng">
              <a:solidFill>
                <a:schemeClr val="tx1">
                  <a:lumMod val="75000"/>
                  <a:lumOff val="25000"/>
                  <a:alpha val="83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组合 23"/>
          <p:cNvGrpSpPr/>
          <p:nvPr/>
        </p:nvGrpSpPr>
        <p:grpSpPr>
          <a:xfrm>
            <a:off x="384874" y="2552981"/>
            <a:ext cx="2729837" cy="278698"/>
            <a:chOff x="7150100" y="4803775"/>
            <a:chExt cx="2317750" cy="668338"/>
          </a:xfrm>
        </p:grpSpPr>
        <p:sp>
          <p:nvSpPr>
            <p:cNvPr id="25" name="Freeform 31"/>
            <p:cNvSpPr>
              <a:spLocks/>
            </p:cNvSpPr>
            <p:nvPr/>
          </p:nvSpPr>
          <p:spPr bwMode="auto">
            <a:xfrm>
              <a:off x="8074025" y="4803775"/>
              <a:ext cx="466725" cy="533400"/>
            </a:xfrm>
            <a:custGeom>
              <a:avLst/>
              <a:gdLst>
                <a:gd name="T0" fmla="*/ 60 w 124"/>
                <a:gd name="T1" fmla="*/ 95 h 140"/>
                <a:gd name="T2" fmla="*/ 41 w 124"/>
                <a:gd name="T3" fmla="*/ 42 h 140"/>
                <a:gd name="T4" fmla="*/ 84 w 124"/>
                <a:gd name="T5" fmla="*/ 42 h 140"/>
                <a:gd name="T6" fmla="*/ 65 w 124"/>
                <a:gd name="T7" fmla="*/ 95 h 140"/>
                <a:gd name="T8" fmla="*/ 124 w 124"/>
                <a:gd name="T9" fmla="*/ 140 h 140"/>
                <a:gd name="T10" fmla="*/ 62 w 124"/>
                <a:gd name="T11" fmla="*/ 98 h 140"/>
                <a:gd name="T12" fmla="*/ 0 w 124"/>
                <a:gd name="T13" fmla="*/ 140 h 140"/>
                <a:gd name="T14" fmla="*/ 60 w 124"/>
                <a:gd name="T15" fmla="*/ 95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40">
                  <a:moveTo>
                    <a:pt x="60" y="95"/>
                  </a:moveTo>
                  <a:cubicBezTo>
                    <a:pt x="49" y="80"/>
                    <a:pt x="40" y="61"/>
                    <a:pt x="41" y="42"/>
                  </a:cubicBezTo>
                  <a:cubicBezTo>
                    <a:pt x="44" y="0"/>
                    <a:pt x="81" y="0"/>
                    <a:pt x="84" y="42"/>
                  </a:cubicBezTo>
                  <a:cubicBezTo>
                    <a:pt x="85" y="61"/>
                    <a:pt x="76" y="80"/>
                    <a:pt x="65" y="95"/>
                  </a:cubicBezTo>
                  <a:cubicBezTo>
                    <a:pt x="80" y="114"/>
                    <a:pt x="100" y="135"/>
                    <a:pt x="124" y="140"/>
                  </a:cubicBezTo>
                  <a:cubicBezTo>
                    <a:pt x="102" y="139"/>
                    <a:pt x="77" y="117"/>
                    <a:pt x="62" y="98"/>
                  </a:cubicBezTo>
                  <a:cubicBezTo>
                    <a:pt x="48" y="117"/>
                    <a:pt x="23" y="139"/>
                    <a:pt x="0" y="140"/>
                  </a:cubicBezTo>
                  <a:cubicBezTo>
                    <a:pt x="24" y="135"/>
                    <a:pt x="45" y="114"/>
                    <a:pt x="60" y="95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32"/>
            <p:cNvSpPr>
              <a:spLocks/>
            </p:cNvSpPr>
            <p:nvPr/>
          </p:nvSpPr>
          <p:spPr bwMode="auto">
            <a:xfrm>
              <a:off x="8702675" y="5368925"/>
              <a:ext cx="765175" cy="22225"/>
            </a:xfrm>
            <a:custGeom>
              <a:avLst/>
              <a:gdLst>
                <a:gd name="T0" fmla="*/ 101 w 203"/>
                <a:gd name="T1" fmla="*/ 6 h 6"/>
                <a:gd name="T2" fmla="*/ 0 w 203"/>
                <a:gd name="T3" fmla="*/ 3 h 6"/>
                <a:gd name="T4" fmla="*/ 101 w 203"/>
                <a:gd name="T5" fmla="*/ 0 h 6"/>
                <a:gd name="T6" fmla="*/ 203 w 203"/>
                <a:gd name="T7" fmla="*/ 4 h 6"/>
                <a:gd name="T8" fmla="*/ 101 w 203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">
                  <a:moveTo>
                    <a:pt x="101" y="6"/>
                  </a:moveTo>
                  <a:cubicBezTo>
                    <a:pt x="68" y="6"/>
                    <a:pt x="34" y="6"/>
                    <a:pt x="0" y="3"/>
                  </a:cubicBezTo>
                  <a:cubicBezTo>
                    <a:pt x="35" y="0"/>
                    <a:pt x="68" y="0"/>
                    <a:pt x="101" y="0"/>
                  </a:cubicBezTo>
                  <a:cubicBezTo>
                    <a:pt x="134" y="0"/>
                    <a:pt x="168" y="1"/>
                    <a:pt x="203" y="4"/>
                  </a:cubicBezTo>
                  <a:cubicBezTo>
                    <a:pt x="166" y="6"/>
                    <a:pt x="101" y="6"/>
                    <a:pt x="101" y="6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33"/>
            <p:cNvSpPr>
              <a:spLocks/>
            </p:cNvSpPr>
            <p:nvPr/>
          </p:nvSpPr>
          <p:spPr bwMode="auto">
            <a:xfrm>
              <a:off x="7150100" y="5368925"/>
              <a:ext cx="765175" cy="22225"/>
            </a:xfrm>
            <a:custGeom>
              <a:avLst/>
              <a:gdLst>
                <a:gd name="T0" fmla="*/ 102 w 203"/>
                <a:gd name="T1" fmla="*/ 6 h 6"/>
                <a:gd name="T2" fmla="*/ 203 w 203"/>
                <a:gd name="T3" fmla="*/ 3 h 6"/>
                <a:gd name="T4" fmla="*/ 102 w 203"/>
                <a:gd name="T5" fmla="*/ 0 h 6"/>
                <a:gd name="T6" fmla="*/ 0 w 203"/>
                <a:gd name="T7" fmla="*/ 4 h 6"/>
                <a:gd name="T8" fmla="*/ 102 w 203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">
                  <a:moveTo>
                    <a:pt x="102" y="6"/>
                  </a:moveTo>
                  <a:cubicBezTo>
                    <a:pt x="135" y="6"/>
                    <a:pt x="169" y="6"/>
                    <a:pt x="203" y="3"/>
                  </a:cubicBezTo>
                  <a:cubicBezTo>
                    <a:pt x="168" y="0"/>
                    <a:pt x="135" y="0"/>
                    <a:pt x="102" y="0"/>
                  </a:cubicBezTo>
                  <a:cubicBezTo>
                    <a:pt x="68" y="0"/>
                    <a:pt x="35" y="1"/>
                    <a:pt x="0" y="4"/>
                  </a:cubicBezTo>
                  <a:cubicBezTo>
                    <a:pt x="36" y="6"/>
                    <a:pt x="102" y="6"/>
                    <a:pt x="102" y="6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34"/>
            <p:cNvSpPr>
              <a:spLocks/>
            </p:cNvSpPr>
            <p:nvPr/>
          </p:nvSpPr>
          <p:spPr bwMode="auto">
            <a:xfrm>
              <a:off x="7862888" y="5092700"/>
              <a:ext cx="893763" cy="379413"/>
            </a:xfrm>
            <a:custGeom>
              <a:avLst/>
              <a:gdLst>
                <a:gd name="T0" fmla="*/ 118 w 237"/>
                <a:gd name="T1" fmla="*/ 61 h 99"/>
                <a:gd name="T2" fmla="*/ 160 w 237"/>
                <a:gd name="T3" fmla="*/ 86 h 99"/>
                <a:gd name="T4" fmla="*/ 226 w 237"/>
                <a:gd name="T5" fmla="*/ 28 h 99"/>
                <a:gd name="T6" fmla="*/ 178 w 237"/>
                <a:gd name="T7" fmla="*/ 10 h 99"/>
                <a:gd name="T8" fmla="*/ 184 w 237"/>
                <a:gd name="T9" fmla="*/ 64 h 99"/>
                <a:gd name="T10" fmla="*/ 213 w 237"/>
                <a:gd name="T11" fmla="*/ 52 h 99"/>
                <a:gd name="T12" fmla="*/ 199 w 237"/>
                <a:gd name="T13" fmla="*/ 29 h 99"/>
                <a:gd name="T14" fmla="*/ 183 w 237"/>
                <a:gd name="T15" fmla="*/ 44 h 99"/>
                <a:gd name="T16" fmla="*/ 193 w 237"/>
                <a:gd name="T17" fmla="*/ 32 h 99"/>
                <a:gd name="T18" fmla="*/ 210 w 237"/>
                <a:gd name="T19" fmla="*/ 51 h 99"/>
                <a:gd name="T20" fmla="*/ 185 w 237"/>
                <a:gd name="T21" fmla="*/ 61 h 99"/>
                <a:gd name="T22" fmla="*/ 180 w 237"/>
                <a:gd name="T23" fmla="*/ 13 h 99"/>
                <a:gd name="T24" fmla="*/ 224 w 237"/>
                <a:gd name="T25" fmla="*/ 33 h 99"/>
                <a:gd name="T26" fmla="*/ 162 w 237"/>
                <a:gd name="T27" fmla="*/ 84 h 99"/>
                <a:gd name="T28" fmla="*/ 119 w 237"/>
                <a:gd name="T29" fmla="*/ 54 h 99"/>
                <a:gd name="T30" fmla="*/ 74 w 237"/>
                <a:gd name="T31" fmla="*/ 84 h 99"/>
                <a:gd name="T32" fmla="*/ 13 w 237"/>
                <a:gd name="T33" fmla="*/ 33 h 99"/>
                <a:gd name="T34" fmla="*/ 57 w 237"/>
                <a:gd name="T35" fmla="*/ 13 h 99"/>
                <a:gd name="T36" fmla="*/ 52 w 237"/>
                <a:gd name="T37" fmla="*/ 61 h 99"/>
                <a:gd name="T38" fmla="*/ 27 w 237"/>
                <a:gd name="T39" fmla="*/ 51 h 99"/>
                <a:gd name="T40" fmla="*/ 44 w 237"/>
                <a:gd name="T41" fmla="*/ 32 h 99"/>
                <a:gd name="T42" fmla="*/ 54 w 237"/>
                <a:gd name="T43" fmla="*/ 44 h 99"/>
                <a:gd name="T44" fmla="*/ 37 w 237"/>
                <a:gd name="T45" fmla="*/ 29 h 99"/>
                <a:gd name="T46" fmla="*/ 24 w 237"/>
                <a:gd name="T47" fmla="*/ 52 h 99"/>
                <a:gd name="T48" fmla="*/ 53 w 237"/>
                <a:gd name="T49" fmla="*/ 64 h 99"/>
                <a:gd name="T50" fmla="*/ 59 w 237"/>
                <a:gd name="T51" fmla="*/ 10 h 99"/>
                <a:gd name="T52" fmla="*/ 11 w 237"/>
                <a:gd name="T53" fmla="*/ 28 h 99"/>
                <a:gd name="T54" fmla="*/ 76 w 237"/>
                <a:gd name="T55" fmla="*/ 86 h 99"/>
                <a:gd name="T56" fmla="*/ 118 w 237"/>
                <a:gd name="T57" fmla="*/ 61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37" h="99">
                  <a:moveTo>
                    <a:pt x="118" y="61"/>
                  </a:moveTo>
                  <a:cubicBezTo>
                    <a:pt x="129" y="73"/>
                    <a:pt x="144" y="82"/>
                    <a:pt x="160" y="86"/>
                  </a:cubicBezTo>
                  <a:cubicBezTo>
                    <a:pt x="216" y="99"/>
                    <a:pt x="237" y="56"/>
                    <a:pt x="226" y="28"/>
                  </a:cubicBezTo>
                  <a:cubicBezTo>
                    <a:pt x="219" y="8"/>
                    <a:pt x="196" y="0"/>
                    <a:pt x="178" y="10"/>
                  </a:cubicBezTo>
                  <a:cubicBezTo>
                    <a:pt x="157" y="22"/>
                    <a:pt x="160" y="56"/>
                    <a:pt x="184" y="64"/>
                  </a:cubicBezTo>
                  <a:cubicBezTo>
                    <a:pt x="194" y="68"/>
                    <a:pt x="208" y="65"/>
                    <a:pt x="213" y="52"/>
                  </a:cubicBezTo>
                  <a:cubicBezTo>
                    <a:pt x="216" y="42"/>
                    <a:pt x="209" y="31"/>
                    <a:pt x="199" y="29"/>
                  </a:cubicBezTo>
                  <a:cubicBezTo>
                    <a:pt x="190" y="27"/>
                    <a:pt x="181" y="34"/>
                    <a:pt x="183" y="44"/>
                  </a:cubicBezTo>
                  <a:cubicBezTo>
                    <a:pt x="183" y="41"/>
                    <a:pt x="185" y="33"/>
                    <a:pt x="193" y="32"/>
                  </a:cubicBezTo>
                  <a:cubicBezTo>
                    <a:pt x="204" y="30"/>
                    <a:pt x="213" y="42"/>
                    <a:pt x="210" y="51"/>
                  </a:cubicBezTo>
                  <a:cubicBezTo>
                    <a:pt x="207" y="63"/>
                    <a:pt x="194" y="64"/>
                    <a:pt x="185" y="61"/>
                  </a:cubicBezTo>
                  <a:cubicBezTo>
                    <a:pt x="164" y="53"/>
                    <a:pt x="161" y="24"/>
                    <a:pt x="180" y="13"/>
                  </a:cubicBezTo>
                  <a:cubicBezTo>
                    <a:pt x="197" y="3"/>
                    <a:pt x="219" y="13"/>
                    <a:pt x="224" y="33"/>
                  </a:cubicBezTo>
                  <a:cubicBezTo>
                    <a:pt x="231" y="59"/>
                    <a:pt x="212" y="96"/>
                    <a:pt x="162" y="84"/>
                  </a:cubicBezTo>
                  <a:cubicBezTo>
                    <a:pt x="146" y="80"/>
                    <a:pt x="127" y="69"/>
                    <a:pt x="119" y="54"/>
                  </a:cubicBezTo>
                  <a:cubicBezTo>
                    <a:pt x="109" y="69"/>
                    <a:pt x="92" y="80"/>
                    <a:pt x="74" y="84"/>
                  </a:cubicBezTo>
                  <a:cubicBezTo>
                    <a:pt x="25" y="96"/>
                    <a:pt x="6" y="59"/>
                    <a:pt x="13" y="33"/>
                  </a:cubicBezTo>
                  <a:cubicBezTo>
                    <a:pt x="18" y="13"/>
                    <a:pt x="40" y="3"/>
                    <a:pt x="57" y="13"/>
                  </a:cubicBezTo>
                  <a:cubicBezTo>
                    <a:pt x="75" y="24"/>
                    <a:pt x="73" y="53"/>
                    <a:pt x="52" y="61"/>
                  </a:cubicBezTo>
                  <a:cubicBezTo>
                    <a:pt x="43" y="64"/>
                    <a:pt x="30" y="63"/>
                    <a:pt x="27" y="51"/>
                  </a:cubicBezTo>
                  <a:cubicBezTo>
                    <a:pt x="24" y="42"/>
                    <a:pt x="33" y="30"/>
                    <a:pt x="44" y="32"/>
                  </a:cubicBezTo>
                  <a:cubicBezTo>
                    <a:pt x="52" y="33"/>
                    <a:pt x="54" y="41"/>
                    <a:pt x="54" y="44"/>
                  </a:cubicBezTo>
                  <a:cubicBezTo>
                    <a:pt x="56" y="34"/>
                    <a:pt x="47" y="27"/>
                    <a:pt x="37" y="29"/>
                  </a:cubicBezTo>
                  <a:cubicBezTo>
                    <a:pt x="28" y="31"/>
                    <a:pt x="21" y="42"/>
                    <a:pt x="24" y="52"/>
                  </a:cubicBezTo>
                  <a:cubicBezTo>
                    <a:pt x="29" y="65"/>
                    <a:pt x="43" y="68"/>
                    <a:pt x="53" y="64"/>
                  </a:cubicBezTo>
                  <a:cubicBezTo>
                    <a:pt x="77" y="56"/>
                    <a:pt x="80" y="22"/>
                    <a:pt x="59" y="10"/>
                  </a:cubicBezTo>
                  <a:cubicBezTo>
                    <a:pt x="41" y="0"/>
                    <a:pt x="18" y="8"/>
                    <a:pt x="11" y="28"/>
                  </a:cubicBezTo>
                  <a:cubicBezTo>
                    <a:pt x="0" y="56"/>
                    <a:pt x="21" y="99"/>
                    <a:pt x="76" y="86"/>
                  </a:cubicBezTo>
                  <a:cubicBezTo>
                    <a:pt x="92" y="82"/>
                    <a:pt x="108" y="73"/>
                    <a:pt x="118" y="61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9" name="文本框 28"/>
          <p:cNvSpPr txBox="1"/>
          <p:nvPr/>
        </p:nvSpPr>
        <p:spPr>
          <a:xfrm>
            <a:off x="1030464" y="3151352"/>
            <a:ext cx="20842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Service</a:t>
            </a:r>
          </a:p>
          <a:p>
            <a:pPr algn="ctr"/>
            <a:r>
              <a:rPr lang="en-US" altLang="ko-KR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Controller</a:t>
            </a:r>
            <a:endParaRPr lang="zh-CN" altLang="en-US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8" name="直接连接符 37"/>
          <p:cNvCxnSpPr/>
          <p:nvPr/>
        </p:nvCxnSpPr>
        <p:spPr>
          <a:xfrm>
            <a:off x="9322714" y="1381680"/>
            <a:ext cx="0" cy="4029051"/>
          </a:xfrm>
          <a:prstGeom prst="line">
            <a:avLst/>
          </a:prstGeom>
          <a:ln w="6350">
            <a:solidFill>
              <a:schemeClr val="bg2">
                <a:lumMod val="75000"/>
                <a:alpha val="8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28">
            <a:extLst>
              <a:ext uri="{FF2B5EF4-FFF2-40B4-BE49-F238E27FC236}">
                <a16:creationId xmlns:a16="http://schemas.microsoft.com/office/drawing/2014/main" id="{312C208F-D523-B6B4-B51F-F9C9D944EB2B}"/>
              </a:ext>
            </a:extLst>
          </p:cNvPr>
          <p:cNvSpPr txBox="1"/>
          <p:nvPr/>
        </p:nvSpPr>
        <p:spPr>
          <a:xfrm>
            <a:off x="358316" y="3151352"/>
            <a:ext cx="817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코드 </a:t>
            </a:r>
            <a:r>
              <a:rPr lang="en-US" altLang="ko-KR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endParaRPr lang="zh-CN" altLang="en-US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C3400C97-CC7C-7536-8DA4-B974C93F5D73}"/>
              </a:ext>
            </a:extLst>
          </p:cNvPr>
          <p:cNvCxnSpPr>
            <a:cxnSpLocks/>
          </p:cNvCxnSpPr>
          <p:nvPr/>
        </p:nvCxnSpPr>
        <p:spPr>
          <a:xfrm flipH="1">
            <a:off x="3503016" y="3232108"/>
            <a:ext cx="8146079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4B7B150C-916B-04CC-8BE6-CE1125107664}"/>
              </a:ext>
            </a:extLst>
          </p:cNvPr>
          <p:cNvSpPr txBox="1"/>
          <p:nvPr/>
        </p:nvSpPr>
        <p:spPr>
          <a:xfrm>
            <a:off x="3626078" y="2812798"/>
            <a:ext cx="12527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&lt;Service&gt;</a:t>
            </a:r>
            <a:r>
              <a:rPr lang="ko-KR" altLang="en-US" sz="1600" dirty="0"/>
              <a:t>↓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3D80CDC-24B3-DB33-6A9E-F08C95DEBFEF}"/>
              </a:ext>
            </a:extLst>
          </p:cNvPr>
          <p:cNvSpPr txBox="1"/>
          <p:nvPr/>
        </p:nvSpPr>
        <p:spPr>
          <a:xfrm>
            <a:off x="3445556" y="3396205"/>
            <a:ext cx="16137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   &lt;Controller&gt;</a:t>
            </a:r>
            <a:r>
              <a:rPr lang="ko-KR" altLang="en-US" sz="1600" dirty="0"/>
              <a:t> ↑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6D265C7-4397-5920-B1DB-8E86A4B58BEE}"/>
              </a:ext>
            </a:extLst>
          </p:cNvPr>
          <p:cNvSpPr txBox="1"/>
          <p:nvPr/>
        </p:nvSpPr>
        <p:spPr>
          <a:xfrm>
            <a:off x="3915754" y="1150369"/>
            <a:ext cx="1243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댓글 수정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B9CD013-2876-A48F-732A-3D9ACA86D9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6078" y="1781311"/>
            <a:ext cx="8430802" cy="66684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69AE2EC-95C7-B221-0255-5F045D3816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6078" y="3729312"/>
            <a:ext cx="8181047" cy="2638793"/>
          </a:xfrm>
          <a:prstGeom prst="rect">
            <a:avLst/>
          </a:prstGeom>
        </p:spPr>
      </p:pic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80AFCE46-DEFC-B986-858F-68AE1DA08F0B}"/>
              </a:ext>
            </a:extLst>
          </p:cNvPr>
          <p:cNvCxnSpPr/>
          <p:nvPr/>
        </p:nvCxnSpPr>
        <p:spPr>
          <a:xfrm flipV="1">
            <a:off x="6228272" y="2268747"/>
            <a:ext cx="345056" cy="329874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77691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98156" y="96112"/>
            <a:ext cx="11995688" cy="6661149"/>
          </a:xfrm>
          <a:prstGeom prst="rect">
            <a:avLst/>
          </a:prstGeom>
          <a:noFill/>
          <a:ln w="63500" cmpd="thickThin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" name="直接连接符 13"/>
          <p:cNvCxnSpPr/>
          <p:nvPr/>
        </p:nvCxnSpPr>
        <p:spPr>
          <a:xfrm>
            <a:off x="3414792" y="879060"/>
            <a:ext cx="1" cy="5099879"/>
          </a:xfrm>
          <a:prstGeom prst="line">
            <a:avLst/>
          </a:prstGeom>
          <a:ln w="22225">
            <a:solidFill>
              <a:schemeClr val="tx1">
                <a:lumMod val="85000"/>
                <a:lumOff val="15000"/>
              </a:schemeClr>
            </a:solidFill>
            <a:prstDash val="sysDot"/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组合 20"/>
          <p:cNvGrpSpPr/>
          <p:nvPr/>
        </p:nvGrpSpPr>
        <p:grpSpPr>
          <a:xfrm>
            <a:off x="384874" y="5499678"/>
            <a:ext cx="2729837" cy="67813"/>
            <a:chOff x="5108253" y="1177442"/>
            <a:chExt cx="1975492" cy="49074"/>
          </a:xfrm>
        </p:grpSpPr>
        <p:cxnSp>
          <p:nvCxnSpPr>
            <p:cNvPr id="22" name="直接连接符 21"/>
            <p:cNvCxnSpPr/>
            <p:nvPr/>
          </p:nvCxnSpPr>
          <p:spPr>
            <a:xfrm>
              <a:off x="5108253" y="1226516"/>
              <a:ext cx="1975491" cy="0"/>
            </a:xfrm>
            <a:prstGeom prst="line">
              <a:avLst/>
            </a:prstGeom>
            <a:ln w="22225" cmpd="sng">
              <a:solidFill>
                <a:schemeClr val="tx1">
                  <a:lumMod val="75000"/>
                  <a:lumOff val="25000"/>
                  <a:alpha val="83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>
              <a:off x="5108254" y="1177442"/>
              <a:ext cx="1975491" cy="0"/>
            </a:xfrm>
            <a:prstGeom prst="line">
              <a:avLst/>
            </a:prstGeom>
            <a:ln w="28575" cmpd="sng">
              <a:solidFill>
                <a:schemeClr val="tx1">
                  <a:lumMod val="75000"/>
                  <a:lumOff val="25000"/>
                  <a:alpha val="83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组合 23"/>
          <p:cNvGrpSpPr/>
          <p:nvPr/>
        </p:nvGrpSpPr>
        <p:grpSpPr>
          <a:xfrm>
            <a:off x="384874" y="2552981"/>
            <a:ext cx="2729837" cy="278698"/>
            <a:chOff x="7150100" y="4803775"/>
            <a:chExt cx="2317750" cy="668338"/>
          </a:xfrm>
        </p:grpSpPr>
        <p:sp>
          <p:nvSpPr>
            <p:cNvPr id="25" name="Freeform 31"/>
            <p:cNvSpPr>
              <a:spLocks/>
            </p:cNvSpPr>
            <p:nvPr/>
          </p:nvSpPr>
          <p:spPr bwMode="auto">
            <a:xfrm>
              <a:off x="8074025" y="4803775"/>
              <a:ext cx="466725" cy="533400"/>
            </a:xfrm>
            <a:custGeom>
              <a:avLst/>
              <a:gdLst>
                <a:gd name="T0" fmla="*/ 60 w 124"/>
                <a:gd name="T1" fmla="*/ 95 h 140"/>
                <a:gd name="T2" fmla="*/ 41 w 124"/>
                <a:gd name="T3" fmla="*/ 42 h 140"/>
                <a:gd name="T4" fmla="*/ 84 w 124"/>
                <a:gd name="T5" fmla="*/ 42 h 140"/>
                <a:gd name="T6" fmla="*/ 65 w 124"/>
                <a:gd name="T7" fmla="*/ 95 h 140"/>
                <a:gd name="T8" fmla="*/ 124 w 124"/>
                <a:gd name="T9" fmla="*/ 140 h 140"/>
                <a:gd name="T10" fmla="*/ 62 w 124"/>
                <a:gd name="T11" fmla="*/ 98 h 140"/>
                <a:gd name="T12" fmla="*/ 0 w 124"/>
                <a:gd name="T13" fmla="*/ 140 h 140"/>
                <a:gd name="T14" fmla="*/ 60 w 124"/>
                <a:gd name="T15" fmla="*/ 95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40">
                  <a:moveTo>
                    <a:pt x="60" y="95"/>
                  </a:moveTo>
                  <a:cubicBezTo>
                    <a:pt x="49" y="80"/>
                    <a:pt x="40" y="61"/>
                    <a:pt x="41" y="42"/>
                  </a:cubicBezTo>
                  <a:cubicBezTo>
                    <a:pt x="44" y="0"/>
                    <a:pt x="81" y="0"/>
                    <a:pt x="84" y="42"/>
                  </a:cubicBezTo>
                  <a:cubicBezTo>
                    <a:pt x="85" y="61"/>
                    <a:pt x="76" y="80"/>
                    <a:pt x="65" y="95"/>
                  </a:cubicBezTo>
                  <a:cubicBezTo>
                    <a:pt x="80" y="114"/>
                    <a:pt x="100" y="135"/>
                    <a:pt x="124" y="140"/>
                  </a:cubicBezTo>
                  <a:cubicBezTo>
                    <a:pt x="102" y="139"/>
                    <a:pt x="77" y="117"/>
                    <a:pt x="62" y="98"/>
                  </a:cubicBezTo>
                  <a:cubicBezTo>
                    <a:pt x="48" y="117"/>
                    <a:pt x="23" y="139"/>
                    <a:pt x="0" y="140"/>
                  </a:cubicBezTo>
                  <a:cubicBezTo>
                    <a:pt x="24" y="135"/>
                    <a:pt x="45" y="114"/>
                    <a:pt x="60" y="95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32"/>
            <p:cNvSpPr>
              <a:spLocks/>
            </p:cNvSpPr>
            <p:nvPr/>
          </p:nvSpPr>
          <p:spPr bwMode="auto">
            <a:xfrm>
              <a:off x="8702675" y="5368925"/>
              <a:ext cx="765175" cy="22225"/>
            </a:xfrm>
            <a:custGeom>
              <a:avLst/>
              <a:gdLst>
                <a:gd name="T0" fmla="*/ 101 w 203"/>
                <a:gd name="T1" fmla="*/ 6 h 6"/>
                <a:gd name="T2" fmla="*/ 0 w 203"/>
                <a:gd name="T3" fmla="*/ 3 h 6"/>
                <a:gd name="T4" fmla="*/ 101 w 203"/>
                <a:gd name="T5" fmla="*/ 0 h 6"/>
                <a:gd name="T6" fmla="*/ 203 w 203"/>
                <a:gd name="T7" fmla="*/ 4 h 6"/>
                <a:gd name="T8" fmla="*/ 101 w 203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">
                  <a:moveTo>
                    <a:pt x="101" y="6"/>
                  </a:moveTo>
                  <a:cubicBezTo>
                    <a:pt x="68" y="6"/>
                    <a:pt x="34" y="6"/>
                    <a:pt x="0" y="3"/>
                  </a:cubicBezTo>
                  <a:cubicBezTo>
                    <a:pt x="35" y="0"/>
                    <a:pt x="68" y="0"/>
                    <a:pt x="101" y="0"/>
                  </a:cubicBezTo>
                  <a:cubicBezTo>
                    <a:pt x="134" y="0"/>
                    <a:pt x="168" y="1"/>
                    <a:pt x="203" y="4"/>
                  </a:cubicBezTo>
                  <a:cubicBezTo>
                    <a:pt x="166" y="6"/>
                    <a:pt x="101" y="6"/>
                    <a:pt x="101" y="6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33"/>
            <p:cNvSpPr>
              <a:spLocks/>
            </p:cNvSpPr>
            <p:nvPr/>
          </p:nvSpPr>
          <p:spPr bwMode="auto">
            <a:xfrm>
              <a:off x="7150100" y="5368925"/>
              <a:ext cx="765175" cy="22225"/>
            </a:xfrm>
            <a:custGeom>
              <a:avLst/>
              <a:gdLst>
                <a:gd name="T0" fmla="*/ 102 w 203"/>
                <a:gd name="T1" fmla="*/ 6 h 6"/>
                <a:gd name="T2" fmla="*/ 203 w 203"/>
                <a:gd name="T3" fmla="*/ 3 h 6"/>
                <a:gd name="T4" fmla="*/ 102 w 203"/>
                <a:gd name="T5" fmla="*/ 0 h 6"/>
                <a:gd name="T6" fmla="*/ 0 w 203"/>
                <a:gd name="T7" fmla="*/ 4 h 6"/>
                <a:gd name="T8" fmla="*/ 102 w 203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">
                  <a:moveTo>
                    <a:pt x="102" y="6"/>
                  </a:moveTo>
                  <a:cubicBezTo>
                    <a:pt x="135" y="6"/>
                    <a:pt x="169" y="6"/>
                    <a:pt x="203" y="3"/>
                  </a:cubicBezTo>
                  <a:cubicBezTo>
                    <a:pt x="168" y="0"/>
                    <a:pt x="135" y="0"/>
                    <a:pt x="102" y="0"/>
                  </a:cubicBezTo>
                  <a:cubicBezTo>
                    <a:pt x="68" y="0"/>
                    <a:pt x="35" y="1"/>
                    <a:pt x="0" y="4"/>
                  </a:cubicBezTo>
                  <a:cubicBezTo>
                    <a:pt x="36" y="6"/>
                    <a:pt x="102" y="6"/>
                    <a:pt x="102" y="6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34"/>
            <p:cNvSpPr>
              <a:spLocks/>
            </p:cNvSpPr>
            <p:nvPr/>
          </p:nvSpPr>
          <p:spPr bwMode="auto">
            <a:xfrm>
              <a:off x="7862888" y="5092700"/>
              <a:ext cx="893763" cy="379413"/>
            </a:xfrm>
            <a:custGeom>
              <a:avLst/>
              <a:gdLst>
                <a:gd name="T0" fmla="*/ 118 w 237"/>
                <a:gd name="T1" fmla="*/ 61 h 99"/>
                <a:gd name="T2" fmla="*/ 160 w 237"/>
                <a:gd name="T3" fmla="*/ 86 h 99"/>
                <a:gd name="T4" fmla="*/ 226 w 237"/>
                <a:gd name="T5" fmla="*/ 28 h 99"/>
                <a:gd name="T6" fmla="*/ 178 w 237"/>
                <a:gd name="T7" fmla="*/ 10 h 99"/>
                <a:gd name="T8" fmla="*/ 184 w 237"/>
                <a:gd name="T9" fmla="*/ 64 h 99"/>
                <a:gd name="T10" fmla="*/ 213 w 237"/>
                <a:gd name="T11" fmla="*/ 52 h 99"/>
                <a:gd name="T12" fmla="*/ 199 w 237"/>
                <a:gd name="T13" fmla="*/ 29 h 99"/>
                <a:gd name="T14" fmla="*/ 183 w 237"/>
                <a:gd name="T15" fmla="*/ 44 h 99"/>
                <a:gd name="T16" fmla="*/ 193 w 237"/>
                <a:gd name="T17" fmla="*/ 32 h 99"/>
                <a:gd name="T18" fmla="*/ 210 w 237"/>
                <a:gd name="T19" fmla="*/ 51 h 99"/>
                <a:gd name="T20" fmla="*/ 185 w 237"/>
                <a:gd name="T21" fmla="*/ 61 h 99"/>
                <a:gd name="T22" fmla="*/ 180 w 237"/>
                <a:gd name="T23" fmla="*/ 13 h 99"/>
                <a:gd name="T24" fmla="*/ 224 w 237"/>
                <a:gd name="T25" fmla="*/ 33 h 99"/>
                <a:gd name="T26" fmla="*/ 162 w 237"/>
                <a:gd name="T27" fmla="*/ 84 h 99"/>
                <a:gd name="T28" fmla="*/ 119 w 237"/>
                <a:gd name="T29" fmla="*/ 54 h 99"/>
                <a:gd name="T30" fmla="*/ 74 w 237"/>
                <a:gd name="T31" fmla="*/ 84 h 99"/>
                <a:gd name="T32" fmla="*/ 13 w 237"/>
                <a:gd name="T33" fmla="*/ 33 h 99"/>
                <a:gd name="T34" fmla="*/ 57 w 237"/>
                <a:gd name="T35" fmla="*/ 13 h 99"/>
                <a:gd name="T36" fmla="*/ 52 w 237"/>
                <a:gd name="T37" fmla="*/ 61 h 99"/>
                <a:gd name="T38" fmla="*/ 27 w 237"/>
                <a:gd name="T39" fmla="*/ 51 h 99"/>
                <a:gd name="T40" fmla="*/ 44 w 237"/>
                <a:gd name="T41" fmla="*/ 32 h 99"/>
                <a:gd name="T42" fmla="*/ 54 w 237"/>
                <a:gd name="T43" fmla="*/ 44 h 99"/>
                <a:gd name="T44" fmla="*/ 37 w 237"/>
                <a:gd name="T45" fmla="*/ 29 h 99"/>
                <a:gd name="T46" fmla="*/ 24 w 237"/>
                <a:gd name="T47" fmla="*/ 52 h 99"/>
                <a:gd name="T48" fmla="*/ 53 w 237"/>
                <a:gd name="T49" fmla="*/ 64 h 99"/>
                <a:gd name="T50" fmla="*/ 59 w 237"/>
                <a:gd name="T51" fmla="*/ 10 h 99"/>
                <a:gd name="T52" fmla="*/ 11 w 237"/>
                <a:gd name="T53" fmla="*/ 28 h 99"/>
                <a:gd name="T54" fmla="*/ 76 w 237"/>
                <a:gd name="T55" fmla="*/ 86 h 99"/>
                <a:gd name="T56" fmla="*/ 118 w 237"/>
                <a:gd name="T57" fmla="*/ 61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37" h="99">
                  <a:moveTo>
                    <a:pt x="118" y="61"/>
                  </a:moveTo>
                  <a:cubicBezTo>
                    <a:pt x="129" y="73"/>
                    <a:pt x="144" y="82"/>
                    <a:pt x="160" y="86"/>
                  </a:cubicBezTo>
                  <a:cubicBezTo>
                    <a:pt x="216" y="99"/>
                    <a:pt x="237" y="56"/>
                    <a:pt x="226" y="28"/>
                  </a:cubicBezTo>
                  <a:cubicBezTo>
                    <a:pt x="219" y="8"/>
                    <a:pt x="196" y="0"/>
                    <a:pt x="178" y="10"/>
                  </a:cubicBezTo>
                  <a:cubicBezTo>
                    <a:pt x="157" y="22"/>
                    <a:pt x="160" y="56"/>
                    <a:pt x="184" y="64"/>
                  </a:cubicBezTo>
                  <a:cubicBezTo>
                    <a:pt x="194" y="68"/>
                    <a:pt x="208" y="65"/>
                    <a:pt x="213" y="52"/>
                  </a:cubicBezTo>
                  <a:cubicBezTo>
                    <a:pt x="216" y="42"/>
                    <a:pt x="209" y="31"/>
                    <a:pt x="199" y="29"/>
                  </a:cubicBezTo>
                  <a:cubicBezTo>
                    <a:pt x="190" y="27"/>
                    <a:pt x="181" y="34"/>
                    <a:pt x="183" y="44"/>
                  </a:cubicBezTo>
                  <a:cubicBezTo>
                    <a:pt x="183" y="41"/>
                    <a:pt x="185" y="33"/>
                    <a:pt x="193" y="32"/>
                  </a:cubicBezTo>
                  <a:cubicBezTo>
                    <a:pt x="204" y="30"/>
                    <a:pt x="213" y="42"/>
                    <a:pt x="210" y="51"/>
                  </a:cubicBezTo>
                  <a:cubicBezTo>
                    <a:pt x="207" y="63"/>
                    <a:pt x="194" y="64"/>
                    <a:pt x="185" y="61"/>
                  </a:cubicBezTo>
                  <a:cubicBezTo>
                    <a:pt x="164" y="53"/>
                    <a:pt x="161" y="24"/>
                    <a:pt x="180" y="13"/>
                  </a:cubicBezTo>
                  <a:cubicBezTo>
                    <a:pt x="197" y="3"/>
                    <a:pt x="219" y="13"/>
                    <a:pt x="224" y="33"/>
                  </a:cubicBezTo>
                  <a:cubicBezTo>
                    <a:pt x="231" y="59"/>
                    <a:pt x="212" y="96"/>
                    <a:pt x="162" y="84"/>
                  </a:cubicBezTo>
                  <a:cubicBezTo>
                    <a:pt x="146" y="80"/>
                    <a:pt x="127" y="69"/>
                    <a:pt x="119" y="54"/>
                  </a:cubicBezTo>
                  <a:cubicBezTo>
                    <a:pt x="109" y="69"/>
                    <a:pt x="92" y="80"/>
                    <a:pt x="74" y="84"/>
                  </a:cubicBezTo>
                  <a:cubicBezTo>
                    <a:pt x="25" y="96"/>
                    <a:pt x="6" y="59"/>
                    <a:pt x="13" y="33"/>
                  </a:cubicBezTo>
                  <a:cubicBezTo>
                    <a:pt x="18" y="13"/>
                    <a:pt x="40" y="3"/>
                    <a:pt x="57" y="13"/>
                  </a:cubicBezTo>
                  <a:cubicBezTo>
                    <a:pt x="75" y="24"/>
                    <a:pt x="73" y="53"/>
                    <a:pt x="52" y="61"/>
                  </a:cubicBezTo>
                  <a:cubicBezTo>
                    <a:pt x="43" y="64"/>
                    <a:pt x="30" y="63"/>
                    <a:pt x="27" y="51"/>
                  </a:cubicBezTo>
                  <a:cubicBezTo>
                    <a:pt x="24" y="42"/>
                    <a:pt x="33" y="30"/>
                    <a:pt x="44" y="32"/>
                  </a:cubicBezTo>
                  <a:cubicBezTo>
                    <a:pt x="52" y="33"/>
                    <a:pt x="54" y="41"/>
                    <a:pt x="54" y="44"/>
                  </a:cubicBezTo>
                  <a:cubicBezTo>
                    <a:pt x="56" y="34"/>
                    <a:pt x="47" y="27"/>
                    <a:pt x="37" y="29"/>
                  </a:cubicBezTo>
                  <a:cubicBezTo>
                    <a:pt x="28" y="31"/>
                    <a:pt x="21" y="42"/>
                    <a:pt x="24" y="52"/>
                  </a:cubicBezTo>
                  <a:cubicBezTo>
                    <a:pt x="29" y="65"/>
                    <a:pt x="43" y="68"/>
                    <a:pt x="53" y="64"/>
                  </a:cubicBezTo>
                  <a:cubicBezTo>
                    <a:pt x="77" y="56"/>
                    <a:pt x="80" y="22"/>
                    <a:pt x="59" y="10"/>
                  </a:cubicBezTo>
                  <a:cubicBezTo>
                    <a:pt x="41" y="0"/>
                    <a:pt x="18" y="8"/>
                    <a:pt x="11" y="28"/>
                  </a:cubicBezTo>
                  <a:cubicBezTo>
                    <a:pt x="0" y="56"/>
                    <a:pt x="21" y="99"/>
                    <a:pt x="76" y="86"/>
                  </a:cubicBezTo>
                  <a:cubicBezTo>
                    <a:pt x="92" y="82"/>
                    <a:pt x="108" y="73"/>
                    <a:pt x="118" y="61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9" name="文本框 28"/>
          <p:cNvSpPr txBox="1"/>
          <p:nvPr/>
        </p:nvSpPr>
        <p:spPr>
          <a:xfrm>
            <a:off x="1030464" y="3151352"/>
            <a:ext cx="2084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Controller</a:t>
            </a:r>
            <a:endParaRPr lang="zh-CN" altLang="en-US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8" name="直接连接符 37"/>
          <p:cNvCxnSpPr/>
          <p:nvPr/>
        </p:nvCxnSpPr>
        <p:spPr>
          <a:xfrm>
            <a:off x="9322714" y="1381680"/>
            <a:ext cx="0" cy="4029051"/>
          </a:xfrm>
          <a:prstGeom prst="line">
            <a:avLst/>
          </a:prstGeom>
          <a:ln w="6350">
            <a:solidFill>
              <a:schemeClr val="bg2">
                <a:lumMod val="75000"/>
                <a:alpha val="8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28">
            <a:extLst>
              <a:ext uri="{FF2B5EF4-FFF2-40B4-BE49-F238E27FC236}">
                <a16:creationId xmlns:a16="http://schemas.microsoft.com/office/drawing/2014/main" id="{312C208F-D523-B6B4-B51F-F9C9D944EB2B}"/>
              </a:ext>
            </a:extLst>
          </p:cNvPr>
          <p:cNvSpPr txBox="1"/>
          <p:nvPr/>
        </p:nvSpPr>
        <p:spPr>
          <a:xfrm>
            <a:off x="358316" y="3151352"/>
            <a:ext cx="817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코드 </a:t>
            </a:r>
            <a:r>
              <a:rPr lang="en-US" altLang="ko-KR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endParaRPr lang="zh-CN" altLang="en-US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C3400C97-CC7C-7536-8DA4-B974C93F5D73}"/>
              </a:ext>
            </a:extLst>
          </p:cNvPr>
          <p:cNvCxnSpPr>
            <a:cxnSpLocks/>
          </p:cNvCxnSpPr>
          <p:nvPr/>
        </p:nvCxnSpPr>
        <p:spPr>
          <a:xfrm flipH="1">
            <a:off x="3626078" y="5978939"/>
            <a:ext cx="8146079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4B7B150C-916B-04CC-8BE6-CE1125107664}"/>
              </a:ext>
            </a:extLst>
          </p:cNvPr>
          <p:cNvSpPr txBox="1"/>
          <p:nvPr/>
        </p:nvSpPr>
        <p:spPr>
          <a:xfrm>
            <a:off x="3626078" y="2812798"/>
            <a:ext cx="12527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&lt;Service&gt;</a:t>
            </a:r>
            <a:r>
              <a:rPr lang="ko-KR" altLang="en-US" sz="1600" dirty="0"/>
              <a:t>↓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6D265C7-4397-5920-B1DB-8E86A4B58BEE}"/>
              </a:ext>
            </a:extLst>
          </p:cNvPr>
          <p:cNvSpPr txBox="1"/>
          <p:nvPr/>
        </p:nvSpPr>
        <p:spPr>
          <a:xfrm>
            <a:off x="3915754" y="1150369"/>
            <a:ext cx="1243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댓글 수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69AE2EC-95C7-B221-0255-5F045D3816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6079" y="477416"/>
            <a:ext cx="8181047" cy="5090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3074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98156" y="96112"/>
            <a:ext cx="11995688" cy="6661149"/>
          </a:xfrm>
          <a:prstGeom prst="rect">
            <a:avLst/>
          </a:prstGeom>
          <a:noFill/>
          <a:ln w="63500" cmpd="thickThin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" name="直接连接符 13"/>
          <p:cNvCxnSpPr/>
          <p:nvPr/>
        </p:nvCxnSpPr>
        <p:spPr>
          <a:xfrm>
            <a:off x="3414792" y="879060"/>
            <a:ext cx="1" cy="5099879"/>
          </a:xfrm>
          <a:prstGeom prst="line">
            <a:avLst/>
          </a:prstGeom>
          <a:ln w="22225">
            <a:solidFill>
              <a:schemeClr val="tx1">
                <a:lumMod val="85000"/>
                <a:lumOff val="15000"/>
              </a:schemeClr>
            </a:solidFill>
            <a:prstDash val="sysDot"/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组合 20"/>
          <p:cNvGrpSpPr/>
          <p:nvPr/>
        </p:nvGrpSpPr>
        <p:grpSpPr>
          <a:xfrm>
            <a:off x="384874" y="5499678"/>
            <a:ext cx="2729837" cy="67813"/>
            <a:chOff x="5108253" y="1177442"/>
            <a:chExt cx="1975492" cy="49074"/>
          </a:xfrm>
        </p:grpSpPr>
        <p:cxnSp>
          <p:nvCxnSpPr>
            <p:cNvPr id="22" name="直接连接符 21"/>
            <p:cNvCxnSpPr/>
            <p:nvPr/>
          </p:nvCxnSpPr>
          <p:spPr>
            <a:xfrm>
              <a:off x="5108253" y="1226516"/>
              <a:ext cx="1975491" cy="0"/>
            </a:xfrm>
            <a:prstGeom prst="line">
              <a:avLst/>
            </a:prstGeom>
            <a:ln w="22225" cmpd="sng">
              <a:solidFill>
                <a:schemeClr val="tx1">
                  <a:lumMod val="75000"/>
                  <a:lumOff val="25000"/>
                  <a:alpha val="83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>
              <a:off x="5108254" y="1177442"/>
              <a:ext cx="1975491" cy="0"/>
            </a:xfrm>
            <a:prstGeom prst="line">
              <a:avLst/>
            </a:prstGeom>
            <a:ln w="28575" cmpd="sng">
              <a:solidFill>
                <a:schemeClr val="tx1">
                  <a:lumMod val="75000"/>
                  <a:lumOff val="25000"/>
                  <a:alpha val="83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组合 23"/>
          <p:cNvGrpSpPr/>
          <p:nvPr/>
        </p:nvGrpSpPr>
        <p:grpSpPr>
          <a:xfrm>
            <a:off x="384874" y="2552981"/>
            <a:ext cx="2729837" cy="278698"/>
            <a:chOff x="7150100" y="4803775"/>
            <a:chExt cx="2317750" cy="668338"/>
          </a:xfrm>
        </p:grpSpPr>
        <p:sp>
          <p:nvSpPr>
            <p:cNvPr id="25" name="Freeform 31"/>
            <p:cNvSpPr>
              <a:spLocks/>
            </p:cNvSpPr>
            <p:nvPr/>
          </p:nvSpPr>
          <p:spPr bwMode="auto">
            <a:xfrm>
              <a:off x="8074025" y="4803775"/>
              <a:ext cx="466725" cy="533400"/>
            </a:xfrm>
            <a:custGeom>
              <a:avLst/>
              <a:gdLst>
                <a:gd name="T0" fmla="*/ 60 w 124"/>
                <a:gd name="T1" fmla="*/ 95 h 140"/>
                <a:gd name="T2" fmla="*/ 41 w 124"/>
                <a:gd name="T3" fmla="*/ 42 h 140"/>
                <a:gd name="T4" fmla="*/ 84 w 124"/>
                <a:gd name="T5" fmla="*/ 42 h 140"/>
                <a:gd name="T6" fmla="*/ 65 w 124"/>
                <a:gd name="T7" fmla="*/ 95 h 140"/>
                <a:gd name="T8" fmla="*/ 124 w 124"/>
                <a:gd name="T9" fmla="*/ 140 h 140"/>
                <a:gd name="T10" fmla="*/ 62 w 124"/>
                <a:gd name="T11" fmla="*/ 98 h 140"/>
                <a:gd name="T12" fmla="*/ 0 w 124"/>
                <a:gd name="T13" fmla="*/ 140 h 140"/>
                <a:gd name="T14" fmla="*/ 60 w 124"/>
                <a:gd name="T15" fmla="*/ 95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40">
                  <a:moveTo>
                    <a:pt x="60" y="95"/>
                  </a:moveTo>
                  <a:cubicBezTo>
                    <a:pt x="49" y="80"/>
                    <a:pt x="40" y="61"/>
                    <a:pt x="41" y="42"/>
                  </a:cubicBezTo>
                  <a:cubicBezTo>
                    <a:pt x="44" y="0"/>
                    <a:pt x="81" y="0"/>
                    <a:pt x="84" y="42"/>
                  </a:cubicBezTo>
                  <a:cubicBezTo>
                    <a:pt x="85" y="61"/>
                    <a:pt x="76" y="80"/>
                    <a:pt x="65" y="95"/>
                  </a:cubicBezTo>
                  <a:cubicBezTo>
                    <a:pt x="80" y="114"/>
                    <a:pt x="100" y="135"/>
                    <a:pt x="124" y="140"/>
                  </a:cubicBezTo>
                  <a:cubicBezTo>
                    <a:pt x="102" y="139"/>
                    <a:pt x="77" y="117"/>
                    <a:pt x="62" y="98"/>
                  </a:cubicBezTo>
                  <a:cubicBezTo>
                    <a:pt x="48" y="117"/>
                    <a:pt x="23" y="139"/>
                    <a:pt x="0" y="140"/>
                  </a:cubicBezTo>
                  <a:cubicBezTo>
                    <a:pt x="24" y="135"/>
                    <a:pt x="45" y="114"/>
                    <a:pt x="60" y="95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32"/>
            <p:cNvSpPr>
              <a:spLocks/>
            </p:cNvSpPr>
            <p:nvPr/>
          </p:nvSpPr>
          <p:spPr bwMode="auto">
            <a:xfrm>
              <a:off x="8702675" y="5368925"/>
              <a:ext cx="765175" cy="22225"/>
            </a:xfrm>
            <a:custGeom>
              <a:avLst/>
              <a:gdLst>
                <a:gd name="T0" fmla="*/ 101 w 203"/>
                <a:gd name="T1" fmla="*/ 6 h 6"/>
                <a:gd name="T2" fmla="*/ 0 w 203"/>
                <a:gd name="T3" fmla="*/ 3 h 6"/>
                <a:gd name="T4" fmla="*/ 101 w 203"/>
                <a:gd name="T5" fmla="*/ 0 h 6"/>
                <a:gd name="T6" fmla="*/ 203 w 203"/>
                <a:gd name="T7" fmla="*/ 4 h 6"/>
                <a:gd name="T8" fmla="*/ 101 w 203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">
                  <a:moveTo>
                    <a:pt x="101" y="6"/>
                  </a:moveTo>
                  <a:cubicBezTo>
                    <a:pt x="68" y="6"/>
                    <a:pt x="34" y="6"/>
                    <a:pt x="0" y="3"/>
                  </a:cubicBezTo>
                  <a:cubicBezTo>
                    <a:pt x="35" y="0"/>
                    <a:pt x="68" y="0"/>
                    <a:pt x="101" y="0"/>
                  </a:cubicBezTo>
                  <a:cubicBezTo>
                    <a:pt x="134" y="0"/>
                    <a:pt x="168" y="1"/>
                    <a:pt x="203" y="4"/>
                  </a:cubicBezTo>
                  <a:cubicBezTo>
                    <a:pt x="166" y="6"/>
                    <a:pt x="101" y="6"/>
                    <a:pt x="101" y="6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33"/>
            <p:cNvSpPr>
              <a:spLocks/>
            </p:cNvSpPr>
            <p:nvPr/>
          </p:nvSpPr>
          <p:spPr bwMode="auto">
            <a:xfrm>
              <a:off x="7150100" y="5368925"/>
              <a:ext cx="765175" cy="22225"/>
            </a:xfrm>
            <a:custGeom>
              <a:avLst/>
              <a:gdLst>
                <a:gd name="T0" fmla="*/ 102 w 203"/>
                <a:gd name="T1" fmla="*/ 6 h 6"/>
                <a:gd name="T2" fmla="*/ 203 w 203"/>
                <a:gd name="T3" fmla="*/ 3 h 6"/>
                <a:gd name="T4" fmla="*/ 102 w 203"/>
                <a:gd name="T5" fmla="*/ 0 h 6"/>
                <a:gd name="T6" fmla="*/ 0 w 203"/>
                <a:gd name="T7" fmla="*/ 4 h 6"/>
                <a:gd name="T8" fmla="*/ 102 w 203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">
                  <a:moveTo>
                    <a:pt x="102" y="6"/>
                  </a:moveTo>
                  <a:cubicBezTo>
                    <a:pt x="135" y="6"/>
                    <a:pt x="169" y="6"/>
                    <a:pt x="203" y="3"/>
                  </a:cubicBezTo>
                  <a:cubicBezTo>
                    <a:pt x="168" y="0"/>
                    <a:pt x="135" y="0"/>
                    <a:pt x="102" y="0"/>
                  </a:cubicBezTo>
                  <a:cubicBezTo>
                    <a:pt x="68" y="0"/>
                    <a:pt x="35" y="1"/>
                    <a:pt x="0" y="4"/>
                  </a:cubicBezTo>
                  <a:cubicBezTo>
                    <a:pt x="36" y="6"/>
                    <a:pt x="102" y="6"/>
                    <a:pt x="102" y="6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34"/>
            <p:cNvSpPr>
              <a:spLocks/>
            </p:cNvSpPr>
            <p:nvPr/>
          </p:nvSpPr>
          <p:spPr bwMode="auto">
            <a:xfrm>
              <a:off x="7862888" y="5092700"/>
              <a:ext cx="893763" cy="379413"/>
            </a:xfrm>
            <a:custGeom>
              <a:avLst/>
              <a:gdLst>
                <a:gd name="T0" fmla="*/ 118 w 237"/>
                <a:gd name="T1" fmla="*/ 61 h 99"/>
                <a:gd name="T2" fmla="*/ 160 w 237"/>
                <a:gd name="T3" fmla="*/ 86 h 99"/>
                <a:gd name="T4" fmla="*/ 226 w 237"/>
                <a:gd name="T5" fmla="*/ 28 h 99"/>
                <a:gd name="T6" fmla="*/ 178 w 237"/>
                <a:gd name="T7" fmla="*/ 10 h 99"/>
                <a:gd name="T8" fmla="*/ 184 w 237"/>
                <a:gd name="T9" fmla="*/ 64 h 99"/>
                <a:gd name="T10" fmla="*/ 213 w 237"/>
                <a:gd name="T11" fmla="*/ 52 h 99"/>
                <a:gd name="T12" fmla="*/ 199 w 237"/>
                <a:gd name="T13" fmla="*/ 29 h 99"/>
                <a:gd name="T14" fmla="*/ 183 w 237"/>
                <a:gd name="T15" fmla="*/ 44 h 99"/>
                <a:gd name="T16" fmla="*/ 193 w 237"/>
                <a:gd name="T17" fmla="*/ 32 h 99"/>
                <a:gd name="T18" fmla="*/ 210 w 237"/>
                <a:gd name="T19" fmla="*/ 51 h 99"/>
                <a:gd name="T20" fmla="*/ 185 w 237"/>
                <a:gd name="T21" fmla="*/ 61 h 99"/>
                <a:gd name="T22" fmla="*/ 180 w 237"/>
                <a:gd name="T23" fmla="*/ 13 h 99"/>
                <a:gd name="T24" fmla="*/ 224 w 237"/>
                <a:gd name="T25" fmla="*/ 33 h 99"/>
                <a:gd name="T26" fmla="*/ 162 w 237"/>
                <a:gd name="T27" fmla="*/ 84 h 99"/>
                <a:gd name="T28" fmla="*/ 119 w 237"/>
                <a:gd name="T29" fmla="*/ 54 h 99"/>
                <a:gd name="T30" fmla="*/ 74 w 237"/>
                <a:gd name="T31" fmla="*/ 84 h 99"/>
                <a:gd name="T32" fmla="*/ 13 w 237"/>
                <a:gd name="T33" fmla="*/ 33 h 99"/>
                <a:gd name="T34" fmla="*/ 57 w 237"/>
                <a:gd name="T35" fmla="*/ 13 h 99"/>
                <a:gd name="T36" fmla="*/ 52 w 237"/>
                <a:gd name="T37" fmla="*/ 61 h 99"/>
                <a:gd name="T38" fmla="*/ 27 w 237"/>
                <a:gd name="T39" fmla="*/ 51 h 99"/>
                <a:gd name="T40" fmla="*/ 44 w 237"/>
                <a:gd name="T41" fmla="*/ 32 h 99"/>
                <a:gd name="T42" fmla="*/ 54 w 237"/>
                <a:gd name="T43" fmla="*/ 44 h 99"/>
                <a:gd name="T44" fmla="*/ 37 w 237"/>
                <a:gd name="T45" fmla="*/ 29 h 99"/>
                <a:gd name="T46" fmla="*/ 24 w 237"/>
                <a:gd name="T47" fmla="*/ 52 h 99"/>
                <a:gd name="T48" fmla="*/ 53 w 237"/>
                <a:gd name="T49" fmla="*/ 64 h 99"/>
                <a:gd name="T50" fmla="*/ 59 w 237"/>
                <a:gd name="T51" fmla="*/ 10 h 99"/>
                <a:gd name="T52" fmla="*/ 11 w 237"/>
                <a:gd name="T53" fmla="*/ 28 h 99"/>
                <a:gd name="T54" fmla="*/ 76 w 237"/>
                <a:gd name="T55" fmla="*/ 86 h 99"/>
                <a:gd name="T56" fmla="*/ 118 w 237"/>
                <a:gd name="T57" fmla="*/ 61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37" h="99">
                  <a:moveTo>
                    <a:pt x="118" y="61"/>
                  </a:moveTo>
                  <a:cubicBezTo>
                    <a:pt x="129" y="73"/>
                    <a:pt x="144" y="82"/>
                    <a:pt x="160" y="86"/>
                  </a:cubicBezTo>
                  <a:cubicBezTo>
                    <a:pt x="216" y="99"/>
                    <a:pt x="237" y="56"/>
                    <a:pt x="226" y="28"/>
                  </a:cubicBezTo>
                  <a:cubicBezTo>
                    <a:pt x="219" y="8"/>
                    <a:pt x="196" y="0"/>
                    <a:pt x="178" y="10"/>
                  </a:cubicBezTo>
                  <a:cubicBezTo>
                    <a:pt x="157" y="22"/>
                    <a:pt x="160" y="56"/>
                    <a:pt x="184" y="64"/>
                  </a:cubicBezTo>
                  <a:cubicBezTo>
                    <a:pt x="194" y="68"/>
                    <a:pt x="208" y="65"/>
                    <a:pt x="213" y="52"/>
                  </a:cubicBezTo>
                  <a:cubicBezTo>
                    <a:pt x="216" y="42"/>
                    <a:pt x="209" y="31"/>
                    <a:pt x="199" y="29"/>
                  </a:cubicBezTo>
                  <a:cubicBezTo>
                    <a:pt x="190" y="27"/>
                    <a:pt x="181" y="34"/>
                    <a:pt x="183" y="44"/>
                  </a:cubicBezTo>
                  <a:cubicBezTo>
                    <a:pt x="183" y="41"/>
                    <a:pt x="185" y="33"/>
                    <a:pt x="193" y="32"/>
                  </a:cubicBezTo>
                  <a:cubicBezTo>
                    <a:pt x="204" y="30"/>
                    <a:pt x="213" y="42"/>
                    <a:pt x="210" y="51"/>
                  </a:cubicBezTo>
                  <a:cubicBezTo>
                    <a:pt x="207" y="63"/>
                    <a:pt x="194" y="64"/>
                    <a:pt x="185" y="61"/>
                  </a:cubicBezTo>
                  <a:cubicBezTo>
                    <a:pt x="164" y="53"/>
                    <a:pt x="161" y="24"/>
                    <a:pt x="180" y="13"/>
                  </a:cubicBezTo>
                  <a:cubicBezTo>
                    <a:pt x="197" y="3"/>
                    <a:pt x="219" y="13"/>
                    <a:pt x="224" y="33"/>
                  </a:cubicBezTo>
                  <a:cubicBezTo>
                    <a:pt x="231" y="59"/>
                    <a:pt x="212" y="96"/>
                    <a:pt x="162" y="84"/>
                  </a:cubicBezTo>
                  <a:cubicBezTo>
                    <a:pt x="146" y="80"/>
                    <a:pt x="127" y="69"/>
                    <a:pt x="119" y="54"/>
                  </a:cubicBezTo>
                  <a:cubicBezTo>
                    <a:pt x="109" y="69"/>
                    <a:pt x="92" y="80"/>
                    <a:pt x="74" y="84"/>
                  </a:cubicBezTo>
                  <a:cubicBezTo>
                    <a:pt x="25" y="96"/>
                    <a:pt x="6" y="59"/>
                    <a:pt x="13" y="33"/>
                  </a:cubicBezTo>
                  <a:cubicBezTo>
                    <a:pt x="18" y="13"/>
                    <a:pt x="40" y="3"/>
                    <a:pt x="57" y="13"/>
                  </a:cubicBezTo>
                  <a:cubicBezTo>
                    <a:pt x="75" y="24"/>
                    <a:pt x="73" y="53"/>
                    <a:pt x="52" y="61"/>
                  </a:cubicBezTo>
                  <a:cubicBezTo>
                    <a:pt x="43" y="64"/>
                    <a:pt x="30" y="63"/>
                    <a:pt x="27" y="51"/>
                  </a:cubicBezTo>
                  <a:cubicBezTo>
                    <a:pt x="24" y="42"/>
                    <a:pt x="33" y="30"/>
                    <a:pt x="44" y="32"/>
                  </a:cubicBezTo>
                  <a:cubicBezTo>
                    <a:pt x="52" y="33"/>
                    <a:pt x="54" y="41"/>
                    <a:pt x="54" y="44"/>
                  </a:cubicBezTo>
                  <a:cubicBezTo>
                    <a:pt x="56" y="34"/>
                    <a:pt x="47" y="27"/>
                    <a:pt x="37" y="29"/>
                  </a:cubicBezTo>
                  <a:cubicBezTo>
                    <a:pt x="28" y="31"/>
                    <a:pt x="21" y="42"/>
                    <a:pt x="24" y="52"/>
                  </a:cubicBezTo>
                  <a:cubicBezTo>
                    <a:pt x="29" y="65"/>
                    <a:pt x="43" y="68"/>
                    <a:pt x="53" y="64"/>
                  </a:cubicBezTo>
                  <a:cubicBezTo>
                    <a:pt x="77" y="56"/>
                    <a:pt x="80" y="22"/>
                    <a:pt x="59" y="10"/>
                  </a:cubicBezTo>
                  <a:cubicBezTo>
                    <a:pt x="41" y="0"/>
                    <a:pt x="18" y="8"/>
                    <a:pt x="11" y="28"/>
                  </a:cubicBezTo>
                  <a:cubicBezTo>
                    <a:pt x="0" y="56"/>
                    <a:pt x="21" y="99"/>
                    <a:pt x="76" y="86"/>
                  </a:cubicBezTo>
                  <a:cubicBezTo>
                    <a:pt x="92" y="82"/>
                    <a:pt x="108" y="73"/>
                    <a:pt x="118" y="61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9" name="文本框 28"/>
          <p:cNvSpPr txBox="1"/>
          <p:nvPr/>
        </p:nvSpPr>
        <p:spPr>
          <a:xfrm>
            <a:off x="1030464" y="3151352"/>
            <a:ext cx="2084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Read.jsp</a:t>
            </a:r>
            <a:endParaRPr lang="zh-CN" altLang="en-US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8" name="直接连接符 37"/>
          <p:cNvCxnSpPr/>
          <p:nvPr/>
        </p:nvCxnSpPr>
        <p:spPr>
          <a:xfrm>
            <a:off x="9322714" y="1381680"/>
            <a:ext cx="0" cy="4029051"/>
          </a:xfrm>
          <a:prstGeom prst="line">
            <a:avLst/>
          </a:prstGeom>
          <a:ln w="6350">
            <a:solidFill>
              <a:schemeClr val="bg2">
                <a:lumMod val="75000"/>
                <a:alpha val="8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28">
            <a:extLst>
              <a:ext uri="{FF2B5EF4-FFF2-40B4-BE49-F238E27FC236}">
                <a16:creationId xmlns:a16="http://schemas.microsoft.com/office/drawing/2014/main" id="{312C208F-D523-B6B4-B51F-F9C9D944EB2B}"/>
              </a:ext>
            </a:extLst>
          </p:cNvPr>
          <p:cNvSpPr txBox="1"/>
          <p:nvPr/>
        </p:nvSpPr>
        <p:spPr>
          <a:xfrm>
            <a:off x="358316" y="3151352"/>
            <a:ext cx="817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코드 </a:t>
            </a:r>
            <a:r>
              <a:rPr lang="en-US" altLang="ko-KR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endParaRPr lang="zh-CN" altLang="en-US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8F0D4F5-068C-87DA-5B30-7F9FAB6787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4792" y="157795"/>
            <a:ext cx="8584196" cy="6356446"/>
          </a:xfrm>
          <a:prstGeom prst="rect">
            <a:avLst/>
          </a:prstGeom>
        </p:spPr>
      </p:pic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146F93ED-8A79-8E05-3EF2-02D81B456B3B}"/>
              </a:ext>
            </a:extLst>
          </p:cNvPr>
          <p:cNvCxnSpPr>
            <a:cxnSpLocks/>
          </p:cNvCxnSpPr>
          <p:nvPr/>
        </p:nvCxnSpPr>
        <p:spPr>
          <a:xfrm>
            <a:off x="5841485" y="1413666"/>
            <a:ext cx="464791" cy="248363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A3DC326B-A6BE-442C-609C-05A62CB518B5}"/>
              </a:ext>
            </a:extLst>
          </p:cNvPr>
          <p:cNvCxnSpPr/>
          <p:nvPr/>
        </p:nvCxnSpPr>
        <p:spPr>
          <a:xfrm>
            <a:off x="5431955" y="1594327"/>
            <a:ext cx="517586" cy="227798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931B53F-09DA-BCE4-CD0B-0C6DDE87DACA}"/>
              </a:ext>
            </a:extLst>
          </p:cNvPr>
          <p:cNvCxnSpPr/>
          <p:nvPr/>
        </p:nvCxnSpPr>
        <p:spPr>
          <a:xfrm flipH="1">
            <a:off x="5400136" y="2037637"/>
            <a:ext cx="1751162" cy="139136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8FA9047-F402-8638-8CE2-3A8F323C28EC}"/>
              </a:ext>
            </a:extLst>
          </p:cNvPr>
          <p:cNvSpPr txBox="1"/>
          <p:nvPr/>
        </p:nvSpPr>
        <p:spPr>
          <a:xfrm>
            <a:off x="4877694" y="6144585"/>
            <a:ext cx="1170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 err="1">
                <a:solidFill>
                  <a:srgbClr val="FF0000"/>
                </a:solidFill>
              </a:rPr>
              <a:t>새로고침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6B83CC2-9BB6-D84A-9E4F-A0B2A7B2F119}"/>
              </a:ext>
            </a:extLst>
          </p:cNvPr>
          <p:cNvSpPr txBox="1"/>
          <p:nvPr/>
        </p:nvSpPr>
        <p:spPr>
          <a:xfrm>
            <a:off x="8139875" y="2502971"/>
            <a:ext cx="34333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Java script </a:t>
            </a:r>
            <a:r>
              <a:rPr lang="ko-KR" altLang="en-US" dirty="0">
                <a:solidFill>
                  <a:srgbClr val="FF0000"/>
                </a:solidFill>
              </a:rPr>
              <a:t>에서 </a:t>
            </a:r>
            <a:r>
              <a:rPr lang="en-US" altLang="ko-KR" dirty="0">
                <a:solidFill>
                  <a:srgbClr val="FF0000"/>
                </a:solidFill>
              </a:rPr>
              <a:t>${} </a:t>
            </a:r>
            <a:r>
              <a:rPr lang="ko-KR" altLang="en-US" dirty="0">
                <a:solidFill>
                  <a:srgbClr val="FF0000"/>
                </a:solidFill>
              </a:rPr>
              <a:t>사용 못해  파라미터로 전달</a:t>
            </a: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00C5B97D-BA50-13C3-D437-4432B3595203}"/>
              </a:ext>
            </a:extLst>
          </p:cNvPr>
          <p:cNvCxnSpPr/>
          <p:nvPr/>
        </p:nvCxnSpPr>
        <p:spPr>
          <a:xfrm flipV="1">
            <a:off x="5658929" y="2941608"/>
            <a:ext cx="2244136" cy="57907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472AFF43-B60F-013D-03F5-9CA3652DCDEF}"/>
              </a:ext>
            </a:extLst>
          </p:cNvPr>
          <p:cNvCxnSpPr/>
          <p:nvPr/>
        </p:nvCxnSpPr>
        <p:spPr>
          <a:xfrm>
            <a:off x="7651630" y="2059663"/>
            <a:ext cx="595643" cy="49331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076A662-3595-35CD-E595-2BE985F5273A}"/>
              </a:ext>
            </a:extLst>
          </p:cNvPr>
          <p:cNvSpPr/>
          <p:nvPr/>
        </p:nvSpPr>
        <p:spPr>
          <a:xfrm>
            <a:off x="7903065" y="4980373"/>
            <a:ext cx="3948624" cy="29296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C122A03-53AC-B678-E7B2-D87C91F3B416}"/>
              </a:ext>
            </a:extLst>
          </p:cNvPr>
          <p:cNvSpPr txBox="1"/>
          <p:nvPr/>
        </p:nvSpPr>
        <p:spPr>
          <a:xfrm>
            <a:off x="7791106" y="4952622"/>
            <a:ext cx="3231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+</a:t>
            </a:r>
            <a:r>
              <a:rPr lang="en-US" altLang="ko-KR" dirty="0" err="1"/>
              <a:t>comment_idx</a:t>
            </a:r>
            <a:r>
              <a:rPr lang="en-US" altLang="ko-KR" dirty="0"/>
              <a:t>,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758039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90BF9-4E3A-F588-D024-20E91F85BC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PROJECT</a:t>
            </a:r>
            <a:r>
              <a:rPr lang="en-US" dirty="0"/>
              <a:t> TIMELINE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90AD96-B7D3-7FA8-DEA0-17CE45989CB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March 28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0D4D8F-F641-34DE-7A31-CDB96A279B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March</a:t>
            </a:r>
            <a:r>
              <a:rPr lang="en-US" dirty="0"/>
              <a:t> 30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B15C0AF-099D-62E8-A8B3-C73C74BF51A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april</a:t>
            </a:r>
            <a:r>
              <a:rPr lang="en-US" dirty="0"/>
              <a:t> 01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5CF16ED-B26B-EB35-F5E7-278D73BD2CD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april</a:t>
            </a:r>
            <a:r>
              <a:rPr lang="en-US" dirty="0"/>
              <a:t> 04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47867A9-5AA3-A65E-D21E-FA415BC901E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>
            <a:normAutofit/>
          </a:bodyPr>
          <a:lstStyle/>
          <a:p>
            <a:r>
              <a:rPr lang="en-US" sz="1400" dirty="0"/>
              <a:t>Brain-Storming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9533E76-86D0-1F3A-651D-B915EB60A54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584080" y="2401271"/>
            <a:ext cx="1156595" cy="715160"/>
          </a:xfrm>
        </p:spPr>
        <p:txBody>
          <a:bodyPr>
            <a:noAutofit/>
          </a:bodyPr>
          <a:lstStyle/>
          <a:p>
            <a:r>
              <a:rPr lang="en-ZA" sz="1400" dirty="0"/>
              <a:t>Individual-Function development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EB489088-C487-E7ED-E24A-0EC1ACF12BE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195651" y="2401271"/>
            <a:ext cx="1156594" cy="715161"/>
          </a:xfrm>
        </p:spPr>
        <p:txBody>
          <a:bodyPr>
            <a:normAutofit/>
          </a:bodyPr>
          <a:lstStyle/>
          <a:p>
            <a:r>
              <a:rPr lang="en-US" sz="1400" dirty="0"/>
              <a:t>Content- combination</a:t>
            </a:r>
            <a:endParaRPr lang="en-ZA" sz="1400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98CB4F80-15EA-EE1C-955C-2180FB41290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>
            <a:normAutofit/>
          </a:bodyPr>
          <a:lstStyle/>
          <a:p>
            <a:r>
              <a:rPr lang="en-ZA" sz="1400" dirty="0"/>
              <a:t>Group-study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13175FEE-ED6A-D995-50DF-F6AF03FA770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March</a:t>
            </a:r>
            <a:r>
              <a:rPr lang="en-US" dirty="0"/>
              <a:t> 29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BD9C535C-2004-40A6-4DB3-45441A7270E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March</a:t>
            </a:r>
            <a:r>
              <a:rPr lang="en-US" dirty="0"/>
              <a:t> 31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19C27114-9B98-05F1-2C51-A3FD33766E7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april</a:t>
            </a:r>
            <a:r>
              <a:rPr lang="en-US" dirty="0"/>
              <a:t> 02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BE9C35BB-FBE3-581A-549F-7C67FA943B4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april</a:t>
            </a:r>
            <a:r>
              <a:rPr lang="en-US" dirty="0"/>
              <a:t> 05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C31B20A6-548F-6596-ED86-CED0CC909D5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2271824" y="3649648"/>
            <a:ext cx="1205634" cy="764399"/>
          </a:xfrm>
        </p:spPr>
        <p:txBody>
          <a:bodyPr>
            <a:normAutofit/>
          </a:bodyPr>
          <a:lstStyle/>
          <a:p>
            <a:r>
              <a:rPr lang="en-ZA" altLang="ko-KR" sz="1400" dirty="0"/>
              <a:t>Individual-Function development</a:t>
            </a:r>
          </a:p>
          <a:p>
            <a:endParaRPr lang="en-ZA" sz="1400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5A66C34E-3B42-2879-68F3-7846EA1A1FB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890366" y="3649648"/>
            <a:ext cx="1205634" cy="764398"/>
          </a:xfrm>
        </p:spPr>
        <p:txBody>
          <a:bodyPr>
            <a:noAutofit/>
          </a:bodyPr>
          <a:lstStyle/>
          <a:p>
            <a:r>
              <a:rPr lang="en-ZA" altLang="ko-KR" sz="1400" dirty="0"/>
              <a:t>Individual-Function development</a:t>
            </a:r>
            <a:endParaRPr lang="en-ZA" sz="1400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0DD3DC88-316C-7F59-D628-8A4F41D50FC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7501936" y="3649647"/>
            <a:ext cx="1048318" cy="1183609"/>
          </a:xfrm>
        </p:spPr>
        <p:txBody>
          <a:bodyPr>
            <a:noAutofit/>
          </a:bodyPr>
          <a:lstStyle/>
          <a:p>
            <a:r>
              <a:rPr lang="en-US" sz="1400" dirty="0"/>
              <a:t>PPT </a:t>
            </a:r>
          </a:p>
          <a:p>
            <a:r>
              <a:rPr lang="en-US" sz="1400" dirty="0"/>
              <a:t>And </a:t>
            </a:r>
          </a:p>
          <a:p>
            <a:r>
              <a:rPr lang="en-US" sz="1400" dirty="0"/>
              <a:t>Review</a:t>
            </a:r>
          </a:p>
          <a:p>
            <a:r>
              <a:rPr lang="en-US" sz="1400" dirty="0"/>
              <a:t>​</a:t>
            </a:r>
            <a:endParaRPr lang="en-ZA" sz="1400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AA55E261-1218-EDD6-1600-0457A09D7DA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>
            <a:normAutofit/>
          </a:bodyPr>
          <a:lstStyle/>
          <a:p>
            <a:r>
              <a:rPr lang="en-ZA" altLang="ko-KR" sz="1400" dirty="0"/>
              <a:t>Last review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B9C7D1C-B810-E099-3370-DF97666773C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1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ECE9318-C230-F469-A21B-280ADB932AE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2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DB08B62-754B-F2CE-8C8B-CD19E414574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3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451C40A-EBFD-D926-FF07-BF0D5A1A843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9469627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98156" y="96112"/>
            <a:ext cx="11995688" cy="6661149"/>
          </a:xfrm>
          <a:prstGeom prst="rect">
            <a:avLst/>
          </a:prstGeom>
          <a:noFill/>
          <a:ln w="63500" cmpd="thickThin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" name="直接连接符 13"/>
          <p:cNvCxnSpPr/>
          <p:nvPr/>
        </p:nvCxnSpPr>
        <p:spPr>
          <a:xfrm>
            <a:off x="3414792" y="879060"/>
            <a:ext cx="1" cy="5099879"/>
          </a:xfrm>
          <a:prstGeom prst="line">
            <a:avLst/>
          </a:prstGeom>
          <a:ln w="22225">
            <a:solidFill>
              <a:schemeClr val="tx1">
                <a:lumMod val="85000"/>
                <a:lumOff val="15000"/>
              </a:schemeClr>
            </a:solidFill>
            <a:prstDash val="sysDot"/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组合 20"/>
          <p:cNvGrpSpPr/>
          <p:nvPr/>
        </p:nvGrpSpPr>
        <p:grpSpPr>
          <a:xfrm>
            <a:off x="384874" y="5499678"/>
            <a:ext cx="2729837" cy="67813"/>
            <a:chOff x="5108253" y="1177442"/>
            <a:chExt cx="1975492" cy="49074"/>
          </a:xfrm>
        </p:grpSpPr>
        <p:cxnSp>
          <p:nvCxnSpPr>
            <p:cNvPr id="22" name="直接连接符 21"/>
            <p:cNvCxnSpPr/>
            <p:nvPr/>
          </p:nvCxnSpPr>
          <p:spPr>
            <a:xfrm>
              <a:off x="5108253" y="1226516"/>
              <a:ext cx="1975491" cy="0"/>
            </a:xfrm>
            <a:prstGeom prst="line">
              <a:avLst/>
            </a:prstGeom>
            <a:ln w="22225" cmpd="sng">
              <a:solidFill>
                <a:schemeClr val="tx1">
                  <a:lumMod val="75000"/>
                  <a:lumOff val="25000"/>
                  <a:alpha val="83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>
              <a:off x="5108254" y="1177442"/>
              <a:ext cx="1975491" cy="0"/>
            </a:xfrm>
            <a:prstGeom prst="line">
              <a:avLst/>
            </a:prstGeom>
            <a:ln w="28575" cmpd="sng">
              <a:solidFill>
                <a:schemeClr val="tx1">
                  <a:lumMod val="75000"/>
                  <a:lumOff val="25000"/>
                  <a:alpha val="83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组合 23"/>
          <p:cNvGrpSpPr/>
          <p:nvPr/>
        </p:nvGrpSpPr>
        <p:grpSpPr>
          <a:xfrm>
            <a:off x="384874" y="2552981"/>
            <a:ext cx="2729837" cy="278698"/>
            <a:chOff x="7150100" y="4803775"/>
            <a:chExt cx="2317750" cy="668338"/>
          </a:xfrm>
        </p:grpSpPr>
        <p:sp>
          <p:nvSpPr>
            <p:cNvPr id="25" name="Freeform 31"/>
            <p:cNvSpPr>
              <a:spLocks/>
            </p:cNvSpPr>
            <p:nvPr/>
          </p:nvSpPr>
          <p:spPr bwMode="auto">
            <a:xfrm>
              <a:off x="8074025" y="4803775"/>
              <a:ext cx="466725" cy="533400"/>
            </a:xfrm>
            <a:custGeom>
              <a:avLst/>
              <a:gdLst>
                <a:gd name="T0" fmla="*/ 60 w 124"/>
                <a:gd name="T1" fmla="*/ 95 h 140"/>
                <a:gd name="T2" fmla="*/ 41 w 124"/>
                <a:gd name="T3" fmla="*/ 42 h 140"/>
                <a:gd name="T4" fmla="*/ 84 w 124"/>
                <a:gd name="T5" fmla="*/ 42 h 140"/>
                <a:gd name="T6" fmla="*/ 65 w 124"/>
                <a:gd name="T7" fmla="*/ 95 h 140"/>
                <a:gd name="T8" fmla="*/ 124 w 124"/>
                <a:gd name="T9" fmla="*/ 140 h 140"/>
                <a:gd name="T10" fmla="*/ 62 w 124"/>
                <a:gd name="T11" fmla="*/ 98 h 140"/>
                <a:gd name="T12" fmla="*/ 0 w 124"/>
                <a:gd name="T13" fmla="*/ 140 h 140"/>
                <a:gd name="T14" fmla="*/ 60 w 124"/>
                <a:gd name="T15" fmla="*/ 95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40">
                  <a:moveTo>
                    <a:pt x="60" y="95"/>
                  </a:moveTo>
                  <a:cubicBezTo>
                    <a:pt x="49" y="80"/>
                    <a:pt x="40" y="61"/>
                    <a:pt x="41" y="42"/>
                  </a:cubicBezTo>
                  <a:cubicBezTo>
                    <a:pt x="44" y="0"/>
                    <a:pt x="81" y="0"/>
                    <a:pt x="84" y="42"/>
                  </a:cubicBezTo>
                  <a:cubicBezTo>
                    <a:pt x="85" y="61"/>
                    <a:pt x="76" y="80"/>
                    <a:pt x="65" y="95"/>
                  </a:cubicBezTo>
                  <a:cubicBezTo>
                    <a:pt x="80" y="114"/>
                    <a:pt x="100" y="135"/>
                    <a:pt x="124" y="140"/>
                  </a:cubicBezTo>
                  <a:cubicBezTo>
                    <a:pt x="102" y="139"/>
                    <a:pt x="77" y="117"/>
                    <a:pt x="62" y="98"/>
                  </a:cubicBezTo>
                  <a:cubicBezTo>
                    <a:pt x="48" y="117"/>
                    <a:pt x="23" y="139"/>
                    <a:pt x="0" y="140"/>
                  </a:cubicBezTo>
                  <a:cubicBezTo>
                    <a:pt x="24" y="135"/>
                    <a:pt x="45" y="114"/>
                    <a:pt x="60" y="95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32"/>
            <p:cNvSpPr>
              <a:spLocks/>
            </p:cNvSpPr>
            <p:nvPr/>
          </p:nvSpPr>
          <p:spPr bwMode="auto">
            <a:xfrm>
              <a:off x="8702675" y="5368925"/>
              <a:ext cx="765175" cy="22225"/>
            </a:xfrm>
            <a:custGeom>
              <a:avLst/>
              <a:gdLst>
                <a:gd name="T0" fmla="*/ 101 w 203"/>
                <a:gd name="T1" fmla="*/ 6 h 6"/>
                <a:gd name="T2" fmla="*/ 0 w 203"/>
                <a:gd name="T3" fmla="*/ 3 h 6"/>
                <a:gd name="T4" fmla="*/ 101 w 203"/>
                <a:gd name="T5" fmla="*/ 0 h 6"/>
                <a:gd name="T6" fmla="*/ 203 w 203"/>
                <a:gd name="T7" fmla="*/ 4 h 6"/>
                <a:gd name="T8" fmla="*/ 101 w 203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">
                  <a:moveTo>
                    <a:pt x="101" y="6"/>
                  </a:moveTo>
                  <a:cubicBezTo>
                    <a:pt x="68" y="6"/>
                    <a:pt x="34" y="6"/>
                    <a:pt x="0" y="3"/>
                  </a:cubicBezTo>
                  <a:cubicBezTo>
                    <a:pt x="35" y="0"/>
                    <a:pt x="68" y="0"/>
                    <a:pt x="101" y="0"/>
                  </a:cubicBezTo>
                  <a:cubicBezTo>
                    <a:pt x="134" y="0"/>
                    <a:pt x="168" y="1"/>
                    <a:pt x="203" y="4"/>
                  </a:cubicBezTo>
                  <a:cubicBezTo>
                    <a:pt x="166" y="6"/>
                    <a:pt x="101" y="6"/>
                    <a:pt x="101" y="6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33"/>
            <p:cNvSpPr>
              <a:spLocks/>
            </p:cNvSpPr>
            <p:nvPr/>
          </p:nvSpPr>
          <p:spPr bwMode="auto">
            <a:xfrm>
              <a:off x="7150100" y="5368925"/>
              <a:ext cx="765175" cy="22225"/>
            </a:xfrm>
            <a:custGeom>
              <a:avLst/>
              <a:gdLst>
                <a:gd name="T0" fmla="*/ 102 w 203"/>
                <a:gd name="T1" fmla="*/ 6 h 6"/>
                <a:gd name="T2" fmla="*/ 203 w 203"/>
                <a:gd name="T3" fmla="*/ 3 h 6"/>
                <a:gd name="T4" fmla="*/ 102 w 203"/>
                <a:gd name="T5" fmla="*/ 0 h 6"/>
                <a:gd name="T6" fmla="*/ 0 w 203"/>
                <a:gd name="T7" fmla="*/ 4 h 6"/>
                <a:gd name="T8" fmla="*/ 102 w 203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">
                  <a:moveTo>
                    <a:pt x="102" y="6"/>
                  </a:moveTo>
                  <a:cubicBezTo>
                    <a:pt x="135" y="6"/>
                    <a:pt x="169" y="6"/>
                    <a:pt x="203" y="3"/>
                  </a:cubicBezTo>
                  <a:cubicBezTo>
                    <a:pt x="168" y="0"/>
                    <a:pt x="135" y="0"/>
                    <a:pt x="102" y="0"/>
                  </a:cubicBezTo>
                  <a:cubicBezTo>
                    <a:pt x="68" y="0"/>
                    <a:pt x="35" y="1"/>
                    <a:pt x="0" y="4"/>
                  </a:cubicBezTo>
                  <a:cubicBezTo>
                    <a:pt x="36" y="6"/>
                    <a:pt x="102" y="6"/>
                    <a:pt x="102" y="6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34"/>
            <p:cNvSpPr>
              <a:spLocks/>
            </p:cNvSpPr>
            <p:nvPr/>
          </p:nvSpPr>
          <p:spPr bwMode="auto">
            <a:xfrm>
              <a:off x="7862888" y="5092700"/>
              <a:ext cx="893763" cy="379413"/>
            </a:xfrm>
            <a:custGeom>
              <a:avLst/>
              <a:gdLst>
                <a:gd name="T0" fmla="*/ 118 w 237"/>
                <a:gd name="T1" fmla="*/ 61 h 99"/>
                <a:gd name="T2" fmla="*/ 160 w 237"/>
                <a:gd name="T3" fmla="*/ 86 h 99"/>
                <a:gd name="T4" fmla="*/ 226 w 237"/>
                <a:gd name="T5" fmla="*/ 28 h 99"/>
                <a:gd name="T6" fmla="*/ 178 w 237"/>
                <a:gd name="T7" fmla="*/ 10 h 99"/>
                <a:gd name="T8" fmla="*/ 184 w 237"/>
                <a:gd name="T9" fmla="*/ 64 h 99"/>
                <a:gd name="T10" fmla="*/ 213 w 237"/>
                <a:gd name="T11" fmla="*/ 52 h 99"/>
                <a:gd name="T12" fmla="*/ 199 w 237"/>
                <a:gd name="T13" fmla="*/ 29 h 99"/>
                <a:gd name="T14" fmla="*/ 183 w 237"/>
                <a:gd name="T15" fmla="*/ 44 h 99"/>
                <a:gd name="T16" fmla="*/ 193 w 237"/>
                <a:gd name="T17" fmla="*/ 32 h 99"/>
                <a:gd name="T18" fmla="*/ 210 w 237"/>
                <a:gd name="T19" fmla="*/ 51 h 99"/>
                <a:gd name="T20" fmla="*/ 185 w 237"/>
                <a:gd name="T21" fmla="*/ 61 h 99"/>
                <a:gd name="T22" fmla="*/ 180 w 237"/>
                <a:gd name="T23" fmla="*/ 13 h 99"/>
                <a:gd name="T24" fmla="*/ 224 w 237"/>
                <a:gd name="T25" fmla="*/ 33 h 99"/>
                <a:gd name="T26" fmla="*/ 162 w 237"/>
                <a:gd name="T27" fmla="*/ 84 h 99"/>
                <a:gd name="T28" fmla="*/ 119 w 237"/>
                <a:gd name="T29" fmla="*/ 54 h 99"/>
                <a:gd name="T30" fmla="*/ 74 w 237"/>
                <a:gd name="T31" fmla="*/ 84 h 99"/>
                <a:gd name="T32" fmla="*/ 13 w 237"/>
                <a:gd name="T33" fmla="*/ 33 h 99"/>
                <a:gd name="T34" fmla="*/ 57 w 237"/>
                <a:gd name="T35" fmla="*/ 13 h 99"/>
                <a:gd name="T36" fmla="*/ 52 w 237"/>
                <a:gd name="T37" fmla="*/ 61 h 99"/>
                <a:gd name="T38" fmla="*/ 27 w 237"/>
                <a:gd name="T39" fmla="*/ 51 h 99"/>
                <a:gd name="T40" fmla="*/ 44 w 237"/>
                <a:gd name="T41" fmla="*/ 32 h 99"/>
                <a:gd name="T42" fmla="*/ 54 w 237"/>
                <a:gd name="T43" fmla="*/ 44 h 99"/>
                <a:gd name="T44" fmla="*/ 37 w 237"/>
                <a:gd name="T45" fmla="*/ 29 h 99"/>
                <a:gd name="T46" fmla="*/ 24 w 237"/>
                <a:gd name="T47" fmla="*/ 52 h 99"/>
                <a:gd name="T48" fmla="*/ 53 w 237"/>
                <a:gd name="T49" fmla="*/ 64 h 99"/>
                <a:gd name="T50" fmla="*/ 59 w 237"/>
                <a:gd name="T51" fmla="*/ 10 h 99"/>
                <a:gd name="T52" fmla="*/ 11 w 237"/>
                <a:gd name="T53" fmla="*/ 28 h 99"/>
                <a:gd name="T54" fmla="*/ 76 w 237"/>
                <a:gd name="T55" fmla="*/ 86 h 99"/>
                <a:gd name="T56" fmla="*/ 118 w 237"/>
                <a:gd name="T57" fmla="*/ 61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37" h="99">
                  <a:moveTo>
                    <a:pt x="118" y="61"/>
                  </a:moveTo>
                  <a:cubicBezTo>
                    <a:pt x="129" y="73"/>
                    <a:pt x="144" y="82"/>
                    <a:pt x="160" y="86"/>
                  </a:cubicBezTo>
                  <a:cubicBezTo>
                    <a:pt x="216" y="99"/>
                    <a:pt x="237" y="56"/>
                    <a:pt x="226" y="28"/>
                  </a:cubicBezTo>
                  <a:cubicBezTo>
                    <a:pt x="219" y="8"/>
                    <a:pt x="196" y="0"/>
                    <a:pt x="178" y="10"/>
                  </a:cubicBezTo>
                  <a:cubicBezTo>
                    <a:pt x="157" y="22"/>
                    <a:pt x="160" y="56"/>
                    <a:pt x="184" y="64"/>
                  </a:cubicBezTo>
                  <a:cubicBezTo>
                    <a:pt x="194" y="68"/>
                    <a:pt x="208" y="65"/>
                    <a:pt x="213" y="52"/>
                  </a:cubicBezTo>
                  <a:cubicBezTo>
                    <a:pt x="216" y="42"/>
                    <a:pt x="209" y="31"/>
                    <a:pt x="199" y="29"/>
                  </a:cubicBezTo>
                  <a:cubicBezTo>
                    <a:pt x="190" y="27"/>
                    <a:pt x="181" y="34"/>
                    <a:pt x="183" y="44"/>
                  </a:cubicBezTo>
                  <a:cubicBezTo>
                    <a:pt x="183" y="41"/>
                    <a:pt x="185" y="33"/>
                    <a:pt x="193" y="32"/>
                  </a:cubicBezTo>
                  <a:cubicBezTo>
                    <a:pt x="204" y="30"/>
                    <a:pt x="213" y="42"/>
                    <a:pt x="210" y="51"/>
                  </a:cubicBezTo>
                  <a:cubicBezTo>
                    <a:pt x="207" y="63"/>
                    <a:pt x="194" y="64"/>
                    <a:pt x="185" y="61"/>
                  </a:cubicBezTo>
                  <a:cubicBezTo>
                    <a:pt x="164" y="53"/>
                    <a:pt x="161" y="24"/>
                    <a:pt x="180" y="13"/>
                  </a:cubicBezTo>
                  <a:cubicBezTo>
                    <a:pt x="197" y="3"/>
                    <a:pt x="219" y="13"/>
                    <a:pt x="224" y="33"/>
                  </a:cubicBezTo>
                  <a:cubicBezTo>
                    <a:pt x="231" y="59"/>
                    <a:pt x="212" y="96"/>
                    <a:pt x="162" y="84"/>
                  </a:cubicBezTo>
                  <a:cubicBezTo>
                    <a:pt x="146" y="80"/>
                    <a:pt x="127" y="69"/>
                    <a:pt x="119" y="54"/>
                  </a:cubicBezTo>
                  <a:cubicBezTo>
                    <a:pt x="109" y="69"/>
                    <a:pt x="92" y="80"/>
                    <a:pt x="74" y="84"/>
                  </a:cubicBezTo>
                  <a:cubicBezTo>
                    <a:pt x="25" y="96"/>
                    <a:pt x="6" y="59"/>
                    <a:pt x="13" y="33"/>
                  </a:cubicBezTo>
                  <a:cubicBezTo>
                    <a:pt x="18" y="13"/>
                    <a:pt x="40" y="3"/>
                    <a:pt x="57" y="13"/>
                  </a:cubicBezTo>
                  <a:cubicBezTo>
                    <a:pt x="75" y="24"/>
                    <a:pt x="73" y="53"/>
                    <a:pt x="52" y="61"/>
                  </a:cubicBezTo>
                  <a:cubicBezTo>
                    <a:pt x="43" y="64"/>
                    <a:pt x="30" y="63"/>
                    <a:pt x="27" y="51"/>
                  </a:cubicBezTo>
                  <a:cubicBezTo>
                    <a:pt x="24" y="42"/>
                    <a:pt x="33" y="30"/>
                    <a:pt x="44" y="32"/>
                  </a:cubicBezTo>
                  <a:cubicBezTo>
                    <a:pt x="52" y="33"/>
                    <a:pt x="54" y="41"/>
                    <a:pt x="54" y="44"/>
                  </a:cubicBezTo>
                  <a:cubicBezTo>
                    <a:pt x="56" y="34"/>
                    <a:pt x="47" y="27"/>
                    <a:pt x="37" y="29"/>
                  </a:cubicBezTo>
                  <a:cubicBezTo>
                    <a:pt x="28" y="31"/>
                    <a:pt x="21" y="42"/>
                    <a:pt x="24" y="52"/>
                  </a:cubicBezTo>
                  <a:cubicBezTo>
                    <a:pt x="29" y="65"/>
                    <a:pt x="43" y="68"/>
                    <a:pt x="53" y="64"/>
                  </a:cubicBezTo>
                  <a:cubicBezTo>
                    <a:pt x="77" y="56"/>
                    <a:pt x="80" y="22"/>
                    <a:pt x="59" y="10"/>
                  </a:cubicBezTo>
                  <a:cubicBezTo>
                    <a:pt x="41" y="0"/>
                    <a:pt x="18" y="8"/>
                    <a:pt x="11" y="28"/>
                  </a:cubicBezTo>
                  <a:cubicBezTo>
                    <a:pt x="0" y="56"/>
                    <a:pt x="21" y="99"/>
                    <a:pt x="76" y="86"/>
                  </a:cubicBezTo>
                  <a:cubicBezTo>
                    <a:pt x="92" y="82"/>
                    <a:pt x="108" y="73"/>
                    <a:pt x="118" y="61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9" name="文本框 28"/>
          <p:cNvSpPr txBox="1"/>
          <p:nvPr/>
        </p:nvSpPr>
        <p:spPr>
          <a:xfrm>
            <a:off x="1030464" y="3151352"/>
            <a:ext cx="20842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Mapper</a:t>
            </a:r>
          </a:p>
          <a:p>
            <a:pPr algn="ctr"/>
            <a:endParaRPr lang="en-US" altLang="ko-KR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ko-KR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DAO</a:t>
            </a:r>
            <a:endParaRPr lang="zh-CN" altLang="en-US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8" name="直接连接符 37"/>
          <p:cNvCxnSpPr/>
          <p:nvPr/>
        </p:nvCxnSpPr>
        <p:spPr>
          <a:xfrm>
            <a:off x="9322714" y="1381680"/>
            <a:ext cx="0" cy="4029051"/>
          </a:xfrm>
          <a:prstGeom prst="line">
            <a:avLst/>
          </a:prstGeom>
          <a:ln w="6350">
            <a:solidFill>
              <a:schemeClr val="bg2">
                <a:lumMod val="75000"/>
                <a:alpha val="8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28">
            <a:extLst>
              <a:ext uri="{FF2B5EF4-FFF2-40B4-BE49-F238E27FC236}">
                <a16:creationId xmlns:a16="http://schemas.microsoft.com/office/drawing/2014/main" id="{312C208F-D523-B6B4-B51F-F9C9D944EB2B}"/>
              </a:ext>
            </a:extLst>
          </p:cNvPr>
          <p:cNvSpPr txBox="1"/>
          <p:nvPr/>
        </p:nvSpPr>
        <p:spPr>
          <a:xfrm>
            <a:off x="358316" y="3151352"/>
            <a:ext cx="817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코드 </a:t>
            </a:r>
            <a:r>
              <a:rPr lang="en-US" altLang="ko-KR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endParaRPr lang="zh-CN" altLang="en-US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C3400C97-CC7C-7536-8DA4-B974C93F5D73}"/>
              </a:ext>
            </a:extLst>
          </p:cNvPr>
          <p:cNvCxnSpPr>
            <a:cxnSpLocks/>
          </p:cNvCxnSpPr>
          <p:nvPr/>
        </p:nvCxnSpPr>
        <p:spPr>
          <a:xfrm flipH="1">
            <a:off x="3545457" y="3784198"/>
            <a:ext cx="8146079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4B7B150C-916B-04CC-8BE6-CE1125107664}"/>
              </a:ext>
            </a:extLst>
          </p:cNvPr>
          <p:cNvSpPr txBox="1"/>
          <p:nvPr/>
        </p:nvSpPr>
        <p:spPr>
          <a:xfrm>
            <a:off x="3545457" y="3382930"/>
            <a:ext cx="12527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&lt;Mapper&gt;</a:t>
            </a:r>
            <a:r>
              <a:rPr lang="ko-KR" altLang="en-US" sz="1600" dirty="0"/>
              <a:t>↓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3D80CDC-24B3-DB33-6A9E-F08C95DEBFEF}"/>
              </a:ext>
            </a:extLst>
          </p:cNvPr>
          <p:cNvSpPr txBox="1"/>
          <p:nvPr/>
        </p:nvSpPr>
        <p:spPr>
          <a:xfrm>
            <a:off x="3545457" y="3900611"/>
            <a:ext cx="16137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   &lt;DAO&gt;</a:t>
            </a:r>
            <a:r>
              <a:rPr lang="ko-KR" altLang="en-US" sz="1600" dirty="0"/>
              <a:t> 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6D265C7-4397-5920-B1DB-8E86A4B58BEE}"/>
              </a:ext>
            </a:extLst>
          </p:cNvPr>
          <p:cNvSpPr txBox="1"/>
          <p:nvPr/>
        </p:nvSpPr>
        <p:spPr>
          <a:xfrm>
            <a:off x="3915754" y="1150369"/>
            <a:ext cx="1243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댓글 삭제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C1935E6-E219-1EB9-FC61-284AAE3608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9515" y="1870790"/>
            <a:ext cx="6573167" cy="781159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F06BADA0-9F2F-8ECE-FE43-915AD9F667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9515" y="4715309"/>
            <a:ext cx="6239746" cy="695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5033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98156" y="96112"/>
            <a:ext cx="11995688" cy="6661149"/>
          </a:xfrm>
          <a:prstGeom prst="rect">
            <a:avLst/>
          </a:prstGeom>
          <a:noFill/>
          <a:ln w="63500" cmpd="thickThin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" name="直接连接符 13"/>
          <p:cNvCxnSpPr/>
          <p:nvPr/>
        </p:nvCxnSpPr>
        <p:spPr>
          <a:xfrm>
            <a:off x="3414792" y="879060"/>
            <a:ext cx="1" cy="5099879"/>
          </a:xfrm>
          <a:prstGeom prst="line">
            <a:avLst/>
          </a:prstGeom>
          <a:ln w="22225">
            <a:solidFill>
              <a:schemeClr val="tx1">
                <a:lumMod val="85000"/>
                <a:lumOff val="15000"/>
              </a:schemeClr>
            </a:solidFill>
            <a:prstDash val="sysDot"/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组合 20"/>
          <p:cNvGrpSpPr/>
          <p:nvPr/>
        </p:nvGrpSpPr>
        <p:grpSpPr>
          <a:xfrm>
            <a:off x="384874" y="5499678"/>
            <a:ext cx="2729837" cy="67813"/>
            <a:chOff x="5108253" y="1177442"/>
            <a:chExt cx="1975492" cy="49074"/>
          </a:xfrm>
        </p:grpSpPr>
        <p:cxnSp>
          <p:nvCxnSpPr>
            <p:cNvPr id="22" name="直接连接符 21"/>
            <p:cNvCxnSpPr/>
            <p:nvPr/>
          </p:nvCxnSpPr>
          <p:spPr>
            <a:xfrm>
              <a:off x="5108253" y="1226516"/>
              <a:ext cx="1975491" cy="0"/>
            </a:xfrm>
            <a:prstGeom prst="line">
              <a:avLst/>
            </a:prstGeom>
            <a:ln w="22225" cmpd="sng">
              <a:solidFill>
                <a:schemeClr val="tx1">
                  <a:lumMod val="75000"/>
                  <a:lumOff val="25000"/>
                  <a:alpha val="83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>
              <a:off x="5108254" y="1177442"/>
              <a:ext cx="1975491" cy="0"/>
            </a:xfrm>
            <a:prstGeom prst="line">
              <a:avLst/>
            </a:prstGeom>
            <a:ln w="28575" cmpd="sng">
              <a:solidFill>
                <a:schemeClr val="tx1">
                  <a:lumMod val="75000"/>
                  <a:lumOff val="25000"/>
                  <a:alpha val="83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组合 23"/>
          <p:cNvGrpSpPr/>
          <p:nvPr/>
        </p:nvGrpSpPr>
        <p:grpSpPr>
          <a:xfrm>
            <a:off x="384874" y="2552981"/>
            <a:ext cx="2729837" cy="278698"/>
            <a:chOff x="7150100" y="4803775"/>
            <a:chExt cx="2317750" cy="668338"/>
          </a:xfrm>
        </p:grpSpPr>
        <p:sp>
          <p:nvSpPr>
            <p:cNvPr id="25" name="Freeform 31"/>
            <p:cNvSpPr>
              <a:spLocks/>
            </p:cNvSpPr>
            <p:nvPr/>
          </p:nvSpPr>
          <p:spPr bwMode="auto">
            <a:xfrm>
              <a:off x="8074025" y="4803775"/>
              <a:ext cx="466725" cy="533400"/>
            </a:xfrm>
            <a:custGeom>
              <a:avLst/>
              <a:gdLst>
                <a:gd name="T0" fmla="*/ 60 w 124"/>
                <a:gd name="T1" fmla="*/ 95 h 140"/>
                <a:gd name="T2" fmla="*/ 41 w 124"/>
                <a:gd name="T3" fmla="*/ 42 h 140"/>
                <a:gd name="T4" fmla="*/ 84 w 124"/>
                <a:gd name="T5" fmla="*/ 42 h 140"/>
                <a:gd name="T6" fmla="*/ 65 w 124"/>
                <a:gd name="T7" fmla="*/ 95 h 140"/>
                <a:gd name="T8" fmla="*/ 124 w 124"/>
                <a:gd name="T9" fmla="*/ 140 h 140"/>
                <a:gd name="T10" fmla="*/ 62 w 124"/>
                <a:gd name="T11" fmla="*/ 98 h 140"/>
                <a:gd name="T12" fmla="*/ 0 w 124"/>
                <a:gd name="T13" fmla="*/ 140 h 140"/>
                <a:gd name="T14" fmla="*/ 60 w 124"/>
                <a:gd name="T15" fmla="*/ 95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40">
                  <a:moveTo>
                    <a:pt x="60" y="95"/>
                  </a:moveTo>
                  <a:cubicBezTo>
                    <a:pt x="49" y="80"/>
                    <a:pt x="40" y="61"/>
                    <a:pt x="41" y="42"/>
                  </a:cubicBezTo>
                  <a:cubicBezTo>
                    <a:pt x="44" y="0"/>
                    <a:pt x="81" y="0"/>
                    <a:pt x="84" y="42"/>
                  </a:cubicBezTo>
                  <a:cubicBezTo>
                    <a:pt x="85" y="61"/>
                    <a:pt x="76" y="80"/>
                    <a:pt x="65" y="95"/>
                  </a:cubicBezTo>
                  <a:cubicBezTo>
                    <a:pt x="80" y="114"/>
                    <a:pt x="100" y="135"/>
                    <a:pt x="124" y="140"/>
                  </a:cubicBezTo>
                  <a:cubicBezTo>
                    <a:pt x="102" y="139"/>
                    <a:pt x="77" y="117"/>
                    <a:pt x="62" y="98"/>
                  </a:cubicBezTo>
                  <a:cubicBezTo>
                    <a:pt x="48" y="117"/>
                    <a:pt x="23" y="139"/>
                    <a:pt x="0" y="140"/>
                  </a:cubicBezTo>
                  <a:cubicBezTo>
                    <a:pt x="24" y="135"/>
                    <a:pt x="45" y="114"/>
                    <a:pt x="60" y="95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32"/>
            <p:cNvSpPr>
              <a:spLocks/>
            </p:cNvSpPr>
            <p:nvPr/>
          </p:nvSpPr>
          <p:spPr bwMode="auto">
            <a:xfrm>
              <a:off x="8702675" y="5368925"/>
              <a:ext cx="765175" cy="22225"/>
            </a:xfrm>
            <a:custGeom>
              <a:avLst/>
              <a:gdLst>
                <a:gd name="T0" fmla="*/ 101 w 203"/>
                <a:gd name="T1" fmla="*/ 6 h 6"/>
                <a:gd name="T2" fmla="*/ 0 w 203"/>
                <a:gd name="T3" fmla="*/ 3 h 6"/>
                <a:gd name="T4" fmla="*/ 101 w 203"/>
                <a:gd name="T5" fmla="*/ 0 h 6"/>
                <a:gd name="T6" fmla="*/ 203 w 203"/>
                <a:gd name="T7" fmla="*/ 4 h 6"/>
                <a:gd name="T8" fmla="*/ 101 w 203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">
                  <a:moveTo>
                    <a:pt x="101" y="6"/>
                  </a:moveTo>
                  <a:cubicBezTo>
                    <a:pt x="68" y="6"/>
                    <a:pt x="34" y="6"/>
                    <a:pt x="0" y="3"/>
                  </a:cubicBezTo>
                  <a:cubicBezTo>
                    <a:pt x="35" y="0"/>
                    <a:pt x="68" y="0"/>
                    <a:pt x="101" y="0"/>
                  </a:cubicBezTo>
                  <a:cubicBezTo>
                    <a:pt x="134" y="0"/>
                    <a:pt x="168" y="1"/>
                    <a:pt x="203" y="4"/>
                  </a:cubicBezTo>
                  <a:cubicBezTo>
                    <a:pt x="166" y="6"/>
                    <a:pt x="101" y="6"/>
                    <a:pt x="101" y="6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33"/>
            <p:cNvSpPr>
              <a:spLocks/>
            </p:cNvSpPr>
            <p:nvPr/>
          </p:nvSpPr>
          <p:spPr bwMode="auto">
            <a:xfrm>
              <a:off x="7150100" y="5368925"/>
              <a:ext cx="765175" cy="22225"/>
            </a:xfrm>
            <a:custGeom>
              <a:avLst/>
              <a:gdLst>
                <a:gd name="T0" fmla="*/ 102 w 203"/>
                <a:gd name="T1" fmla="*/ 6 h 6"/>
                <a:gd name="T2" fmla="*/ 203 w 203"/>
                <a:gd name="T3" fmla="*/ 3 h 6"/>
                <a:gd name="T4" fmla="*/ 102 w 203"/>
                <a:gd name="T5" fmla="*/ 0 h 6"/>
                <a:gd name="T6" fmla="*/ 0 w 203"/>
                <a:gd name="T7" fmla="*/ 4 h 6"/>
                <a:gd name="T8" fmla="*/ 102 w 203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">
                  <a:moveTo>
                    <a:pt x="102" y="6"/>
                  </a:moveTo>
                  <a:cubicBezTo>
                    <a:pt x="135" y="6"/>
                    <a:pt x="169" y="6"/>
                    <a:pt x="203" y="3"/>
                  </a:cubicBezTo>
                  <a:cubicBezTo>
                    <a:pt x="168" y="0"/>
                    <a:pt x="135" y="0"/>
                    <a:pt x="102" y="0"/>
                  </a:cubicBezTo>
                  <a:cubicBezTo>
                    <a:pt x="68" y="0"/>
                    <a:pt x="35" y="1"/>
                    <a:pt x="0" y="4"/>
                  </a:cubicBezTo>
                  <a:cubicBezTo>
                    <a:pt x="36" y="6"/>
                    <a:pt x="102" y="6"/>
                    <a:pt x="102" y="6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34"/>
            <p:cNvSpPr>
              <a:spLocks/>
            </p:cNvSpPr>
            <p:nvPr/>
          </p:nvSpPr>
          <p:spPr bwMode="auto">
            <a:xfrm>
              <a:off x="7862888" y="5092700"/>
              <a:ext cx="893763" cy="379413"/>
            </a:xfrm>
            <a:custGeom>
              <a:avLst/>
              <a:gdLst>
                <a:gd name="T0" fmla="*/ 118 w 237"/>
                <a:gd name="T1" fmla="*/ 61 h 99"/>
                <a:gd name="T2" fmla="*/ 160 w 237"/>
                <a:gd name="T3" fmla="*/ 86 h 99"/>
                <a:gd name="T4" fmla="*/ 226 w 237"/>
                <a:gd name="T5" fmla="*/ 28 h 99"/>
                <a:gd name="T6" fmla="*/ 178 w 237"/>
                <a:gd name="T7" fmla="*/ 10 h 99"/>
                <a:gd name="T8" fmla="*/ 184 w 237"/>
                <a:gd name="T9" fmla="*/ 64 h 99"/>
                <a:gd name="T10" fmla="*/ 213 w 237"/>
                <a:gd name="T11" fmla="*/ 52 h 99"/>
                <a:gd name="T12" fmla="*/ 199 w 237"/>
                <a:gd name="T13" fmla="*/ 29 h 99"/>
                <a:gd name="T14" fmla="*/ 183 w 237"/>
                <a:gd name="T15" fmla="*/ 44 h 99"/>
                <a:gd name="T16" fmla="*/ 193 w 237"/>
                <a:gd name="T17" fmla="*/ 32 h 99"/>
                <a:gd name="T18" fmla="*/ 210 w 237"/>
                <a:gd name="T19" fmla="*/ 51 h 99"/>
                <a:gd name="T20" fmla="*/ 185 w 237"/>
                <a:gd name="T21" fmla="*/ 61 h 99"/>
                <a:gd name="T22" fmla="*/ 180 w 237"/>
                <a:gd name="T23" fmla="*/ 13 h 99"/>
                <a:gd name="T24" fmla="*/ 224 w 237"/>
                <a:gd name="T25" fmla="*/ 33 h 99"/>
                <a:gd name="T26" fmla="*/ 162 w 237"/>
                <a:gd name="T27" fmla="*/ 84 h 99"/>
                <a:gd name="T28" fmla="*/ 119 w 237"/>
                <a:gd name="T29" fmla="*/ 54 h 99"/>
                <a:gd name="T30" fmla="*/ 74 w 237"/>
                <a:gd name="T31" fmla="*/ 84 h 99"/>
                <a:gd name="T32" fmla="*/ 13 w 237"/>
                <a:gd name="T33" fmla="*/ 33 h 99"/>
                <a:gd name="T34" fmla="*/ 57 w 237"/>
                <a:gd name="T35" fmla="*/ 13 h 99"/>
                <a:gd name="T36" fmla="*/ 52 w 237"/>
                <a:gd name="T37" fmla="*/ 61 h 99"/>
                <a:gd name="T38" fmla="*/ 27 w 237"/>
                <a:gd name="T39" fmla="*/ 51 h 99"/>
                <a:gd name="T40" fmla="*/ 44 w 237"/>
                <a:gd name="T41" fmla="*/ 32 h 99"/>
                <a:gd name="T42" fmla="*/ 54 w 237"/>
                <a:gd name="T43" fmla="*/ 44 h 99"/>
                <a:gd name="T44" fmla="*/ 37 w 237"/>
                <a:gd name="T45" fmla="*/ 29 h 99"/>
                <a:gd name="T46" fmla="*/ 24 w 237"/>
                <a:gd name="T47" fmla="*/ 52 h 99"/>
                <a:gd name="T48" fmla="*/ 53 w 237"/>
                <a:gd name="T49" fmla="*/ 64 h 99"/>
                <a:gd name="T50" fmla="*/ 59 w 237"/>
                <a:gd name="T51" fmla="*/ 10 h 99"/>
                <a:gd name="T52" fmla="*/ 11 w 237"/>
                <a:gd name="T53" fmla="*/ 28 h 99"/>
                <a:gd name="T54" fmla="*/ 76 w 237"/>
                <a:gd name="T55" fmla="*/ 86 h 99"/>
                <a:gd name="T56" fmla="*/ 118 w 237"/>
                <a:gd name="T57" fmla="*/ 61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37" h="99">
                  <a:moveTo>
                    <a:pt x="118" y="61"/>
                  </a:moveTo>
                  <a:cubicBezTo>
                    <a:pt x="129" y="73"/>
                    <a:pt x="144" y="82"/>
                    <a:pt x="160" y="86"/>
                  </a:cubicBezTo>
                  <a:cubicBezTo>
                    <a:pt x="216" y="99"/>
                    <a:pt x="237" y="56"/>
                    <a:pt x="226" y="28"/>
                  </a:cubicBezTo>
                  <a:cubicBezTo>
                    <a:pt x="219" y="8"/>
                    <a:pt x="196" y="0"/>
                    <a:pt x="178" y="10"/>
                  </a:cubicBezTo>
                  <a:cubicBezTo>
                    <a:pt x="157" y="22"/>
                    <a:pt x="160" y="56"/>
                    <a:pt x="184" y="64"/>
                  </a:cubicBezTo>
                  <a:cubicBezTo>
                    <a:pt x="194" y="68"/>
                    <a:pt x="208" y="65"/>
                    <a:pt x="213" y="52"/>
                  </a:cubicBezTo>
                  <a:cubicBezTo>
                    <a:pt x="216" y="42"/>
                    <a:pt x="209" y="31"/>
                    <a:pt x="199" y="29"/>
                  </a:cubicBezTo>
                  <a:cubicBezTo>
                    <a:pt x="190" y="27"/>
                    <a:pt x="181" y="34"/>
                    <a:pt x="183" y="44"/>
                  </a:cubicBezTo>
                  <a:cubicBezTo>
                    <a:pt x="183" y="41"/>
                    <a:pt x="185" y="33"/>
                    <a:pt x="193" y="32"/>
                  </a:cubicBezTo>
                  <a:cubicBezTo>
                    <a:pt x="204" y="30"/>
                    <a:pt x="213" y="42"/>
                    <a:pt x="210" y="51"/>
                  </a:cubicBezTo>
                  <a:cubicBezTo>
                    <a:pt x="207" y="63"/>
                    <a:pt x="194" y="64"/>
                    <a:pt x="185" y="61"/>
                  </a:cubicBezTo>
                  <a:cubicBezTo>
                    <a:pt x="164" y="53"/>
                    <a:pt x="161" y="24"/>
                    <a:pt x="180" y="13"/>
                  </a:cubicBezTo>
                  <a:cubicBezTo>
                    <a:pt x="197" y="3"/>
                    <a:pt x="219" y="13"/>
                    <a:pt x="224" y="33"/>
                  </a:cubicBezTo>
                  <a:cubicBezTo>
                    <a:pt x="231" y="59"/>
                    <a:pt x="212" y="96"/>
                    <a:pt x="162" y="84"/>
                  </a:cubicBezTo>
                  <a:cubicBezTo>
                    <a:pt x="146" y="80"/>
                    <a:pt x="127" y="69"/>
                    <a:pt x="119" y="54"/>
                  </a:cubicBezTo>
                  <a:cubicBezTo>
                    <a:pt x="109" y="69"/>
                    <a:pt x="92" y="80"/>
                    <a:pt x="74" y="84"/>
                  </a:cubicBezTo>
                  <a:cubicBezTo>
                    <a:pt x="25" y="96"/>
                    <a:pt x="6" y="59"/>
                    <a:pt x="13" y="33"/>
                  </a:cubicBezTo>
                  <a:cubicBezTo>
                    <a:pt x="18" y="13"/>
                    <a:pt x="40" y="3"/>
                    <a:pt x="57" y="13"/>
                  </a:cubicBezTo>
                  <a:cubicBezTo>
                    <a:pt x="75" y="24"/>
                    <a:pt x="73" y="53"/>
                    <a:pt x="52" y="61"/>
                  </a:cubicBezTo>
                  <a:cubicBezTo>
                    <a:pt x="43" y="64"/>
                    <a:pt x="30" y="63"/>
                    <a:pt x="27" y="51"/>
                  </a:cubicBezTo>
                  <a:cubicBezTo>
                    <a:pt x="24" y="42"/>
                    <a:pt x="33" y="30"/>
                    <a:pt x="44" y="32"/>
                  </a:cubicBezTo>
                  <a:cubicBezTo>
                    <a:pt x="52" y="33"/>
                    <a:pt x="54" y="41"/>
                    <a:pt x="54" y="44"/>
                  </a:cubicBezTo>
                  <a:cubicBezTo>
                    <a:pt x="56" y="34"/>
                    <a:pt x="47" y="27"/>
                    <a:pt x="37" y="29"/>
                  </a:cubicBezTo>
                  <a:cubicBezTo>
                    <a:pt x="28" y="31"/>
                    <a:pt x="21" y="42"/>
                    <a:pt x="24" y="52"/>
                  </a:cubicBezTo>
                  <a:cubicBezTo>
                    <a:pt x="29" y="65"/>
                    <a:pt x="43" y="68"/>
                    <a:pt x="53" y="64"/>
                  </a:cubicBezTo>
                  <a:cubicBezTo>
                    <a:pt x="77" y="56"/>
                    <a:pt x="80" y="22"/>
                    <a:pt x="59" y="10"/>
                  </a:cubicBezTo>
                  <a:cubicBezTo>
                    <a:pt x="41" y="0"/>
                    <a:pt x="18" y="8"/>
                    <a:pt x="11" y="28"/>
                  </a:cubicBezTo>
                  <a:cubicBezTo>
                    <a:pt x="0" y="56"/>
                    <a:pt x="21" y="99"/>
                    <a:pt x="76" y="86"/>
                  </a:cubicBezTo>
                  <a:cubicBezTo>
                    <a:pt x="92" y="82"/>
                    <a:pt x="108" y="73"/>
                    <a:pt x="118" y="61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9" name="文本框 28"/>
          <p:cNvSpPr txBox="1"/>
          <p:nvPr/>
        </p:nvSpPr>
        <p:spPr>
          <a:xfrm>
            <a:off x="1030464" y="3151352"/>
            <a:ext cx="20842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DAO</a:t>
            </a:r>
          </a:p>
          <a:p>
            <a:pPr algn="ctr"/>
            <a:endParaRPr lang="en-US" altLang="ko-KR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ko-KR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Service</a:t>
            </a:r>
            <a:endParaRPr lang="zh-CN" altLang="en-US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8" name="直接连接符 37"/>
          <p:cNvCxnSpPr/>
          <p:nvPr/>
        </p:nvCxnSpPr>
        <p:spPr>
          <a:xfrm>
            <a:off x="9322714" y="1381680"/>
            <a:ext cx="0" cy="4029051"/>
          </a:xfrm>
          <a:prstGeom prst="line">
            <a:avLst/>
          </a:prstGeom>
          <a:ln w="6350">
            <a:solidFill>
              <a:schemeClr val="bg2">
                <a:lumMod val="75000"/>
                <a:alpha val="8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28">
            <a:extLst>
              <a:ext uri="{FF2B5EF4-FFF2-40B4-BE49-F238E27FC236}">
                <a16:creationId xmlns:a16="http://schemas.microsoft.com/office/drawing/2014/main" id="{312C208F-D523-B6B4-B51F-F9C9D944EB2B}"/>
              </a:ext>
            </a:extLst>
          </p:cNvPr>
          <p:cNvSpPr txBox="1"/>
          <p:nvPr/>
        </p:nvSpPr>
        <p:spPr>
          <a:xfrm>
            <a:off x="358316" y="3151352"/>
            <a:ext cx="817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코드 </a:t>
            </a:r>
            <a:r>
              <a:rPr lang="en-US" altLang="ko-KR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endParaRPr lang="zh-CN" altLang="en-US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C3400C97-CC7C-7536-8DA4-B974C93F5D73}"/>
              </a:ext>
            </a:extLst>
          </p:cNvPr>
          <p:cNvCxnSpPr>
            <a:cxnSpLocks/>
          </p:cNvCxnSpPr>
          <p:nvPr/>
        </p:nvCxnSpPr>
        <p:spPr>
          <a:xfrm flipH="1">
            <a:off x="3545457" y="3784198"/>
            <a:ext cx="8146079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4B7B150C-916B-04CC-8BE6-CE1125107664}"/>
              </a:ext>
            </a:extLst>
          </p:cNvPr>
          <p:cNvSpPr txBox="1"/>
          <p:nvPr/>
        </p:nvSpPr>
        <p:spPr>
          <a:xfrm>
            <a:off x="3545457" y="3382930"/>
            <a:ext cx="12527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&lt;DAO&gt;</a:t>
            </a:r>
            <a:r>
              <a:rPr lang="ko-KR" altLang="en-US" sz="1600" dirty="0"/>
              <a:t>↓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3D80CDC-24B3-DB33-6A9E-F08C95DEBFEF}"/>
              </a:ext>
            </a:extLst>
          </p:cNvPr>
          <p:cNvSpPr txBox="1"/>
          <p:nvPr/>
        </p:nvSpPr>
        <p:spPr>
          <a:xfrm>
            <a:off x="3545457" y="3900611"/>
            <a:ext cx="17339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   &lt;Service&gt;</a:t>
            </a:r>
            <a:r>
              <a:rPr lang="ko-KR" altLang="en-US" sz="1600" dirty="0"/>
              <a:t> 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6D265C7-4397-5920-B1DB-8E86A4B58BEE}"/>
              </a:ext>
            </a:extLst>
          </p:cNvPr>
          <p:cNvSpPr txBox="1"/>
          <p:nvPr/>
        </p:nvSpPr>
        <p:spPr>
          <a:xfrm>
            <a:off x="3915754" y="1150369"/>
            <a:ext cx="1243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댓글 삭제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341EB2E-2982-4718-796E-1B51CBA50D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5754" y="1845255"/>
            <a:ext cx="6239746" cy="69542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0AA6B5D4-698C-8292-ABE1-83432BCD69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9494" y="4613412"/>
            <a:ext cx="5239481" cy="657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8619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98156" y="96112"/>
            <a:ext cx="11995688" cy="6661149"/>
          </a:xfrm>
          <a:prstGeom prst="rect">
            <a:avLst/>
          </a:prstGeom>
          <a:noFill/>
          <a:ln w="63500" cmpd="thickThin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" name="直接连接符 13"/>
          <p:cNvCxnSpPr/>
          <p:nvPr/>
        </p:nvCxnSpPr>
        <p:spPr>
          <a:xfrm>
            <a:off x="3414792" y="879060"/>
            <a:ext cx="1" cy="5099879"/>
          </a:xfrm>
          <a:prstGeom prst="line">
            <a:avLst/>
          </a:prstGeom>
          <a:ln w="22225">
            <a:solidFill>
              <a:schemeClr val="tx1">
                <a:lumMod val="85000"/>
                <a:lumOff val="15000"/>
              </a:schemeClr>
            </a:solidFill>
            <a:prstDash val="sysDot"/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组合 20"/>
          <p:cNvGrpSpPr/>
          <p:nvPr/>
        </p:nvGrpSpPr>
        <p:grpSpPr>
          <a:xfrm>
            <a:off x="384874" y="5499678"/>
            <a:ext cx="2729837" cy="67813"/>
            <a:chOff x="5108253" y="1177442"/>
            <a:chExt cx="1975492" cy="49074"/>
          </a:xfrm>
        </p:grpSpPr>
        <p:cxnSp>
          <p:nvCxnSpPr>
            <p:cNvPr id="22" name="直接连接符 21"/>
            <p:cNvCxnSpPr/>
            <p:nvPr/>
          </p:nvCxnSpPr>
          <p:spPr>
            <a:xfrm>
              <a:off x="5108253" y="1226516"/>
              <a:ext cx="1975491" cy="0"/>
            </a:xfrm>
            <a:prstGeom prst="line">
              <a:avLst/>
            </a:prstGeom>
            <a:ln w="22225" cmpd="sng">
              <a:solidFill>
                <a:schemeClr val="tx1">
                  <a:lumMod val="75000"/>
                  <a:lumOff val="25000"/>
                  <a:alpha val="83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>
              <a:off x="5108254" y="1177442"/>
              <a:ext cx="1975491" cy="0"/>
            </a:xfrm>
            <a:prstGeom prst="line">
              <a:avLst/>
            </a:prstGeom>
            <a:ln w="28575" cmpd="sng">
              <a:solidFill>
                <a:schemeClr val="tx1">
                  <a:lumMod val="75000"/>
                  <a:lumOff val="25000"/>
                  <a:alpha val="83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组合 23"/>
          <p:cNvGrpSpPr/>
          <p:nvPr/>
        </p:nvGrpSpPr>
        <p:grpSpPr>
          <a:xfrm>
            <a:off x="384874" y="2552981"/>
            <a:ext cx="2729837" cy="278698"/>
            <a:chOff x="7150100" y="4803775"/>
            <a:chExt cx="2317750" cy="668338"/>
          </a:xfrm>
        </p:grpSpPr>
        <p:sp>
          <p:nvSpPr>
            <p:cNvPr id="25" name="Freeform 31"/>
            <p:cNvSpPr>
              <a:spLocks/>
            </p:cNvSpPr>
            <p:nvPr/>
          </p:nvSpPr>
          <p:spPr bwMode="auto">
            <a:xfrm>
              <a:off x="8074025" y="4803775"/>
              <a:ext cx="466725" cy="533400"/>
            </a:xfrm>
            <a:custGeom>
              <a:avLst/>
              <a:gdLst>
                <a:gd name="T0" fmla="*/ 60 w 124"/>
                <a:gd name="T1" fmla="*/ 95 h 140"/>
                <a:gd name="T2" fmla="*/ 41 w 124"/>
                <a:gd name="T3" fmla="*/ 42 h 140"/>
                <a:gd name="T4" fmla="*/ 84 w 124"/>
                <a:gd name="T5" fmla="*/ 42 h 140"/>
                <a:gd name="T6" fmla="*/ 65 w 124"/>
                <a:gd name="T7" fmla="*/ 95 h 140"/>
                <a:gd name="T8" fmla="*/ 124 w 124"/>
                <a:gd name="T9" fmla="*/ 140 h 140"/>
                <a:gd name="T10" fmla="*/ 62 w 124"/>
                <a:gd name="T11" fmla="*/ 98 h 140"/>
                <a:gd name="T12" fmla="*/ 0 w 124"/>
                <a:gd name="T13" fmla="*/ 140 h 140"/>
                <a:gd name="T14" fmla="*/ 60 w 124"/>
                <a:gd name="T15" fmla="*/ 95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40">
                  <a:moveTo>
                    <a:pt x="60" y="95"/>
                  </a:moveTo>
                  <a:cubicBezTo>
                    <a:pt x="49" y="80"/>
                    <a:pt x="40" y="61"/>
                    <a:pt x="41" y="42"/>
                  </a:cubicBezTo>
                  <a:cubicBezTo>
                    <a:pt x="44" y="0"/>
                    <a:pt x="81" y="0"/>
                    <a:pt x="84" y="42"/>
                  </a:cubicBezTo>
                  <a:cubicBezTo>
                    <a:pt x="85" y="61"/>
                    <a:pt x="76" y="80"/>
                    <a:pt x="65" y="95"/>
                  </a:cubicBezTo>
                  <a:cubicBezTo>
                    <a:pt x="80" y="114"/>
                    <a:pt x="100" y="135"/>
                    <a:pt x="124" y="140"/>
                  </a:cubicBezTo>
                  <a:cubicBezTo>
                    <a:pt x="102" y="139"/>
                    <a:pt x="77" y="117"/>
                    <a:pt x="62" y="98"/>
                  </a:cubicBezTo>
                  <a:cubicBezTo>
                    <a:pt x="48" y="117"/>
                    <a:pt x="23" y="139"/>
                    <a:pt x="0" y="140"/>
                  </a:cubicBezTo>
                  <a:cubicBezTo>
                    <a:pt x="24" y="135"/>
                    <a:pt x="45" y="114"/>
                    <a:pt x="60" y="95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32"/>
            <p:cNvSpPr>
              <a:spLocks/>
            </p:cNvSpPr>
            <p:nvPr/>
          </p:nvSpPr>
          <p:spPr bwMode="auto">
            <a:xfrm>
              <a:off x="8702675" y="5368925"/>
              <a:ext cx="765175" cy="22225"/>
            </a:xfrm>
            <a:custGeom>
              <a:avLst/>
              <a:gdLst>
                <a:gd name="T0" fmla="*/ 101 w 203"/>
                <a:gd name="T1" fmla="*/ 6 h 6"/>
                <a:gd name="T2" fmla="*/ 0 w 203"/>
                <a:gd name="T3" fmla="*/ 3 h 6"/>
                <a:gd name="T4" fmla="*/ 101 w 203"/>
                <a:gd name="T5" fmla="*/ 0 h 6"/>
                <a:gd name="T6" fmla="*/ 203 w 203"/>
                <a:gd name="T7" fmla="*/ 4 h 6"/>
                <a:gd name="T8" fmla="*/ 101 w 203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">
                  <a:moveTo>
                    <a:pt x="101" y="6"/>
                  </a:moveTo>
                  <a:cubicBezTo>
                    <a:pt x="68" y="6"/>
                    <a:pt x="34" y="6"/>
                    <a:pt x="0" y="3"/>
                  </a:cubicBezTo>
                  <a:cubicBezTo>
                    <a:pt x="35" y="0"/>
                    <a:pt x="68" y="0"/>
                    <a:pt x="101" y="0"/>
                  </a:cubicBezTo>
                  <a:cubicBezTo>
                    <a:pt x="134" y="0"/>
                    <a:pt x="168" y="1"/>
                    <a:pt x="203" y="4"/>
                  </a:cubicBezTo>
                  <a:cubicBezTo>
                    <a:pt x="166" y="6"/>
                    <a:pt x="101" y="6"/>
                    <a:pt x="101" y="6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33"/>
            <p:cNvSpPr>
              <a:spLocks/>
            </p:cNvSpPr>
            <p:nvPr/>
          </p:nvSpPr>
          <p:spPr bwMode="auto">
            <a:xfrm>
              <a:off x="7150100" y="5368925"/>
              <a:ext cx="765175" cy="22225"/>
            </a:xfrm>
            <a:custGeom>
              <a:avLst/>
              <a:gdLst>
                <a:gd name="T0" fmla="*/ 102 w 203"/>
                <a:gd name="T1" fmla="*/ 6 h 6"/>
                <a:gd name="T2" fmla="*/ 203 w 203"/>
                <a:gd name="T3" fmla="*/ 3 h 6"/>
                <a:gd name="T4" fmla="*/ 102 w 203"/>
                <a:gd name="T5" fmla="*/ 0 h 6"/>
                <a:gd name="T6" fmla="*/ 0 w 203"/>
                <a:gd name="T7" fmla="*/ 4 h 6"/>
                <a:gd name="T8" fmla="*/ 102 w 203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">
                  <a:moveTo>
                    <a:pt x="102" y="6"/>
                  </a:moveTo>
                  <a:cubicBezTo>
                    <a:pt x="135" y="6"/>
                    <a:pt x="169" y="6"/>
                    <a:pt x="203" y="3"/>
                  </a:cubicBezTo>
                  <a:cubicBezTo>
                    <a:pt x="168" y="0"/>
                    <a:pt x="135" y="0"/>
                    <a:pt x="102" y="0"/>
                  </a:cubicBezTo>
                  <a:cubicBezTo>
                    <a:pt x="68" y="0"/>
                    <a:pt x="35" y="1"/>
                    <a:pt x="0" y="4"/>
                  </a:cubicBezTo>
                  <a:cubicBezTo>
                    <a:pt x="36" y="6"/>
                    <a:pt x="102" y="6"/>
                    <a:pt x="102" y="6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34"/>
            <p:cNvSpPr>
              <a:spLocks/>
            </p:cNvSpPr>
            <p:nvPr/>
          </p:nvSpPr>
          <p:spPr bwMode="auto">
            <a:xfrm>
              <a:off x="7862888" y="5092700"/>
              <a:ext cx="893763" cy="379413"/>
            </a:xfrm>
            <a:custGeom>
              <a:avLst/>
              <a:gdLst>
                <a:gd name="T0" fmla="*/ 118 w 237"/>
                <a:gd name="T1" fmla="*/ 61 h 99"/>
                <a:gd name="T2" fmla="*/ 160 w 237"/>
                <a:gd name="T3" fmla="*/ 86 h 99"/>
                <a:gd name="T4" fmla="*/ 226 w 237"/>
                <a:gd name="T5" fmla="*/ 28 h 99"/>
                <a:gd name="T6" fmla="*/ 178 w 237"/>
                <a:gd name="T7" fmla="*/ 10 h 99"/>
                <a:gd name="T8" fmla="*/ 184 w 237"/>
                <a:gd name="T9" fmla="*/ 64 h 99"/>
                <a:gd name="T10" fmla="*/ 213 w 237"/>
                <a:gd name="T11" fmla="*/ 52 h 99"/>
                <a:gd name="T12" fmla="*/ 199 w 237"/>
                <a:gd name="T13" fmla="*/ 29 h 99"/>
                <a:gd name="T14" fmla="*/ 183 w 237"/>
                <a:gd name="T15" fmla="*/ 44 h 99"/>
                <a:gd name="T16" fmla="*/ 193 w 237"/>
                <a:gd name="T17" fmla="*/ 32 h 99"/>
                <a:gd name="T18" fmla="*/ 210 w 237"/>
                <a:gd name="T19" fmla="*/ 51 h 99"/>
                <a:gd name="T20" fmla="*/ 185 w 237"/>
                <a:gd name="T21" fmla="*/ 61 h 99"/>
                <a:gd name="T22" fmla="*/ 180 w 237"/>
                <a:gd name="T23" fmla="*/ 13 h 99"/>
                <a:gd name="T24" fmla="*/ 224 w 237"/>
                <a:gd name="T25" fmla="*/ 33 h 99"/>
                <a:gd name="T26" fmla="*/ 162 w 237"/>
                <a:gd name="T27" fmla="*/ 84 h 99"/>
                <a:gd name="T28" fmla="*/ 119 w 237"/>
                <a:gd name="T29" fmla="*/ 54 h 99"/>
                <a:gd name="T30" fmla="*/ 74 w 237"/>
                <a:gd name="T31" fmla="*/ 84 h 99"/>
                <a:gd name="T32" fmla="*/ 13 w 237"/>
                <a:gd name="T33" fmla="*/ 33 h 99"/>
                <a:gd name="T34" fmla="*/ 57 w 237"/>
                <a:gd name="T35" fmla="*/ 13 h 99"/>
                <a:gd name="T36" fmla="*/ 52 w 237"/>
                <a:gd name="T37" fmla="*/ 61 h 99"/>
                <a:gd name="T38" fmla="*/ 27 w 237"/>
                <a:gd name="T39" fmla="*/ 51 h 99"/>
                <a:gd name="T40" fmla="*/ 44 w 237"/>
                <a:gd name="T41" fmla="*/ 32 h 99"/>
                <a:gd name="T42" fmla="*/ 54 w 237"/>
                <a:gd name="T43" fmla="*/ 44 h 99"/>
                <a:gd name="T44" fmla="*/ 37 w 237"/>
                <a:gd name="T45" fmla="*/ 29 h 99"/>
                <a:gd name="T46" fmla="*/ 24 w 237"/>
                <a:gd name="T47" fmla="*/ 52 h 99"/>
                <a:gd name="T48" fmla="*/ 53 w 237"/>
                <a:gd name="T49" fmla="*/ 64 h 99"/>
                <a:gd name="T50" fmla="*/ 59 w 237"/>
                <a:gd name="T51" fmla="*/ 10 h 99"/>
                <a:gd name="T52" fmla="*/ 11 w 237"/>
                <a:gd name="T53" fmla="*/ 28 h 99"/>
                <a:gd name="T54" fmla="*/ 76 w 237"/>
                <a:gd name="T55" fmla="*/ 86 h 99"/>
                <a:gd name="T56" fmla="*/ 118 w 237"/>
                <a:gd name="T57" fmla="*/ 61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37" h="99">
                  <a:moveTo>
                    <a:pt x="118" y="61"/>
                  </a:moveTo>
                  <a:cubicBezTo>
                    <a:pt x="129" y="73"/>
                    <a:pt x="144" y="82"/>
                    <a:pt x="160" y="86"/>
                  </a:cubicBezTo>
                  <a:cubicBezTo>
                    <a:pt x="216" y="99"/>
                    <a:pt x="237" y="56"/>
                    <a:pt x="226" y="28"/>
                  </a:cubicBezTo>
                  <a:cubicBezTo>
                    <a:pt x="219" y="8"/>
                    <a:pt x="196" y="0"/>
                    <a:pt x="178" y="10"/>
                  </a:cubicBezTo>
                  <a:cubicBezTo>
                    <a:pt x="157" y="22"/>
                    <a:pt x="160" y="56"/>
                    <a:pt x="184" y="64"/>
                  </a:cubicBezTo>
                  <a:cubicBezTo>
                    <a:pt x="194" y="68"/>
                    <a:pt x="208" y="65"/>
                    <a:pt x="213" y="52"/>
                  </a:cubicBezTo>
                  <a:cubicBezTo>
                    <a:pt x="216" y="42"/>
                    <a:pt x="209" y="31"/>
                    <a:pt x="199" y="29"/>
                  </a:cubicBezTo>
                  <a:cubicBezTo>
                    <a:pt x="190" y="27"/>
                    <a:pt x="181" y="34"/>
                    <a:pt x="183" y="44"/>
                  </a:cubicBezTo>
                  <a:cubicBezTo>
                    <a:pt x="183" y="41"/>
                    <a:pt x="185" y="33"/>
                    <a:pt x="193" y="32"/>
                  </a:cubicBezTo>
                  <a:cubicBezTo>
                    <a:pt x="204" y="30"/>
                    <a:pt x="213" y="42"/>
                    <a:pt x="210" y="51"/>
                  </a:cubicBezTo>
                  <a:cubicBezTo>
                    <a:pt x="207" y="63"/>
                    <a:pt x="194" y="64"/>
                    <a:pt x="185" y="61"/>
                  </a:cubicBezTo>
                  <a:cubicBezTo>
                    <a:pt x="164" y="53"/>
                    <a:pt x="161" y="24"/>
                    <a:pt x="180" y="13"/>
                  </a:cubicBezTo>
                  <a:cubicBezTo>
                    <a:pt x="197" y="3"/>
                    <a:pt x="219" y="13"/>
                    <a:pt x="224" y="33"/>
                  </a:cubicBezTo>
                  <a:cubicBezTo>
                    <a:pt x="231" y="59"/>
                    <a:pt x="212" y="96"/>
                    <a:pt x="162" y="84"/>
                  </a:cubicBezTo>
                  <a:cubicBezTo>
                    <a:pt x="146" y="80"/>
                    <a:pt x="127" y="69"/>
                    <a:pt x="119" y="54"/>
                  </a:cubicBezTo>
                  <a:cubicBezTo>
                    <a:pt x="109" y="69"/>
                    <a:pt x="92" y="80"/>
                    <a:pt x="74" y="84"/>
                  </a:cubicBezTo>
                  <a:cubicBezTo>
                    <a:pt x="25" y="96"/>
                    <a:pt x="6" y="59"/>
                    <a:pt x="13" y="33"/>
                  </a:cubicBezTo>
                  <a:cubicBezTo>
                    <a:pt x="18" y="13"/>
                    <a:pt x="40" y="3"/>
                    <a:pt x="57" y="13"/>
                  </a:cubicBezTo>
                  <a:cubicBezTo>
                    <a:pt x="75" y="24"/>
                    <a:pt x="73" y="53"/>
                    <a:pt x="52" y="61"/>
                  </a:cubicBezTo>
                  <a:cubicBezTo>
                    <a:pt x="43" y="64"/>
                    <a:pt x="30" y="63"/>
                    <a:pt x="27" y="51"/>
                  </a:cubicBezTo>
                  <a:cubicBezTo>
                    <a:pt x="24" y="42"/>
                    <a:pt x="33" y="30"/>
                    <a:pt x="44" y="32"/>
                  </a:cubicBezTo>
                  <a:cubicBezTo>
                    <a:pt x="52" y="33"/>
                    <a:pt x="54" y="41"/>
                    <a:pt x="54" y="44"/>
                  </a:cubicBezTo>
                  <a:cubicBezTo>
                    <a:pt x="56" y="34"/>
                    <a:pt x="47" y="27"/>
                    <a:pt x="37" y="29"/>
                  </a:cubicBezTo>
                  <a:cubicBezTo>
                    <a:pt x="28" y="31"/>
                    <a:pt x="21" y="42"/>
                    <a:pt x="24" y="52"/>
                  </a:cubicBezTo>
                  <a:cubicBezTo>
                    <a:pt x="29" y="65"/>
                    <a:pt x="43" y="68"/>
                    <a:pt x="53" y="64"/>
                  </a:cubicBezTo>
                  <a:cubicBezTo>
                    <a:pt x="77" y="56"/>
                    <a:pt x="80" y="22"/>
                    <a:pt x="59" y="10"/>
                  </a:cubicBezTo>
                  <a:cubicBezTo>
                    <a:pt x="41" y="0"/>
                    <a:pt x="18" y="8"/>
                    <a:pt x="11" y="28"/>
                  </a:cubicBezTo>
                  <a:cubicBezTo>
                    <a:pt x="0" y="56"/>
                    <a:pt x="21" y="99"/>
                    <a:pt x="76" y="86"/>
                  </a:cubicBezTo>
                  <a:cubicBezTo>
                    <a:pt x="92" y="82"/>
                    <a:pt x="108" y="73"/>
                    <a:pt x="118" y="61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9" name="文本框 28"/>
          <p:cNvSpPr txBox="1"/>
          <p:nvPr/>
        </p:nvSpPr>
        <p:spPr>
          <a:xfrm>
            <a:off x="1030464" y="3151352"/>
            <a:ext cx="20842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Service</a:t>
            </a:r>
          </a:p>
          <a:p>
            <a:pPr algn="ctr"/>
            <a:endParaRPr lang="en-US" altLang="ko-KR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ko-KR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Controller</a:t>
            </a:r>
            <a:endParaRPr lang="zh-CN" altLang="en-US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8" name="直接连接符 37"/>
          <p:cNvCxnSpPr/>
          <p:nvPr/>
        </p:nvCxnSpPr>
        <p:spPr>
          <a:xfrm>
            <a:off x="9322714" y="1381680"/>
            <a:ext cx="0" cy="4029051"/>
          </a:xfrm>
          <a:prstGeom prst="line">
            <a:avLst/>
          </a:prstGeom>
          <a:ln w="6350">
            <a:solidFill>
              <a:schemeClr val="bg2">
                <a:lumMod val="75000"/>
                <a:alpha val="8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28">
            <a:extLst>
              <a:ext uri="{FF2B5EF4-FFF2-40B4-BE49-F238E27FC236}">
                <a16:creationId xmlns:a16="http://schemas.microsoft.com/office/drawing/2014/main" id="{312C208F-D523-B6B4-B51F-F9C9D944EB2B}"/>
              </a:ext>
            </a:extLst>
          </p:cNvPr>
          <p:cNvSpPr txBox="1"/>
          <p:nvPr/>
        </p:nvSpPr>
        <p:spPr>
          <a:xfrm>
            <a:off x="358316" y="3151352"/>
            <a:ext cx="817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코드 </a:t>
            </a:r>
            <a:r>
              <a:rPr lang="en-US" altLang="ko-KR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endParaRPr lang="zh-CN" altLang="en-US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C3400C97-CC7C-7536-8DA4-B974C93F5D73}"/>
              </a:ext>
            </a:extLst>
          </p:cNvPr>
          <p:cNvCxnSpPr>
            <a:cxnSpLocks/>
          </p:cNvCxnSpPr>
          <p:nvPr/>
        </p:nvCxnSpPr>
        <p:spPr>
          <a:xfrm flipH="1">
            <a:off x="3545457" y="3336018"/>
            <a:ext cx="8146079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4B7B150C-916B-04CC-8BE6-CE1125107664}"/>
              </a:ext>
            </a:extLst>
          </p:cNvPr>
          <p:cNvSpPr txBox="1"/>
          <p:nvPr/>
        </p:nvSpPr>
        <p:spPr>
          <a:xfrm>
            <a:off x="3403301" y="2764375"/>
            <a:ext cx="16734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  &lt;service&gt;</a:t>
            </a:r>
            <a:r>
              <a:rPr lang="ko-KR" altLang="en-US" sz="1600" dirty="0"/>
              <a:t>↓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3D80CDC-24B3-DB33-6A9E-F08C95DEBFEF}"/>
              </a:ext>
            </a:extLst>
          </p:cNvPr>
          <p:cNvSpPr txBox="1"/>
          <p:nvPr/>
        </p:nvSpPr>
        <p:spPr>
          <a:xfrm>
            <a:off x="3351125" y="3443740"/>
            <a:ext cx="17339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   &lt;controller&gt;</a:t>
            </a:r>
            <a:r>
              <a:rPr lang="ko-KR" altLang="en-US" sz="1600" dirty="0"/>
              <a:t> 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6D265C7-4397-5920-B1DB-8E86A4B58BEE}"/>
              </a:ext>
            </a:extLst>
          </p:cNvPr>
          <p:cNvSpPr txBox="1"/>
          <p:nvPr/>
        </p:nvSpPr>
        <p:spPr>
          <a:xfrm>
            <a:off x="3915754" y="1150369"/>
            <a:ext cx="1243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댓글 삭제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400C6AA-F662-1683-C979-8EADB0FB92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5754" y="1833771"/>
            <a:ext cx="6916115" cy="64779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2A17375-E4F6-E72A-2DBF-4F9A65A77A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9016" y="4266084"/>
            <a:ext cx="7449590" cy="1286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7138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98156" y="96112"/>
            <a:ext cx="11995688" cy="6661149"/>
          </a:xfrm>
          <a:prstGeom prst="rect">
            <a:avLst/>
          </a:prstGeom>
          <a:noFill/>
          <a:ln w="63500" cmpd="thickThin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" name="直接连接符 13"/>
          <p:cNvCxnSpPr/>
          <p:nvPr/>
        </p:nvCxnSpPr>
        <p:spPr>
          <a:xfrm>
            <a:off x="3414792" y="879060"/>
            <a:ext cx="1" cy="5099879"/>
          </a:xfrm>
          <a:prstGeom prst="line">
            <a:avLst/>
          </a:prstGeom>
          <a:ln w="22225">
            <a:solidFill>
              <a:schemeClr val="tx1">
                <a:lumMod val="85000"/>
                <a:lumOff val="15000"/>
              </a:schemeClr>
            </a:solidFill>
            <a:prstDash val="sysDot"/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组合 20"/>
          <p:cNvGrpSpPr/>
          <p:nvPr/>
        </p:nvGrpSpPr>
        <p:grpSpPr>
          <a:xfrm>
            <a:off x="384874" y="5499678"/>
            <a:ext cx="2729837" cy="67813"/>
            <a:chOff x="5108253" y="1177442"/>
            <a:chExt cx="1975492" cy="49074"/>
          </a:xfrm>
        </p:grpSpPr>
        <p:cxnSp>
          <p:nvCxnSpPr>
            <p:cNvPr id="22" name="直接连接符 21"/>
            <p:cNvCxnSpPr/>
            <p:nvPr/>
          </p:nvCxnSpPr>
          <p:spPr>
            <a:xfrm>
              <a:off x="5108253" y="1226516"/>
              <a:ext cx="1975491" cy="0"/>
            </a:xfrm>
            <a:prstGeom prst="line">
              <a:avLst/>
            </a:prstGeom>
            <a:ln w="22225" cmpd="sng">
              <a:solidFill>
                <a:schemeClr val="tx1">
                  <a:lumMod val="75000"/>
                  <a:lumOff val="25000"/>
                  <a:alpha val="83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>
              <a:off x="5108254" y="1177442"/>
              <a:ext cx="1975491" cy="0"/>
            </a:xfrm>
            <a:prstGeom prst="line">
              <a:avLst/>
            </a:prstGeom>
            <a:ln w="28575" cmpd="sng">
              <a:solidFill>
                <a:schemeClr val="tx1">
                  <a:lumMod val="75000"/>
                  <a:lumOff val="25000"/>
                  <a:alpha val="83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组合 23"/>
          <p:cNvGrpSpPr/>
          <p:nvPr/>
        </p:nvGrpSpPr>
        <p:grpSpPr>
          <a:xfrm>
            <a:off x="384874" y="2552981"/>
            <a:ext cx="2729837" cy="278698"/>
            <a:chOff x="7150100" y="4803775"/>
            <a:chExt cx="2317750" cy="668338"/>
          </a:xfrm>
        </p:grpSpPr>
        <p:sp>
          <p:nvSpPr>
            <p:cNvPr id="25" name="Freeform 31"/>
            <p:cNvSpPr>
              <a:spLocks/>
            </p:cNvSpPr>
            <p:nvPr/>
          </p:nvSpPr>
          <p:spPr bwMode="auto">
            <a:xfrm>
              <a:off x="8074025" y="4803775"/>
              <a:ext cx="466725" cy="533400"/>
            </a:xfrm>
            <a:custGeom>
              <a:avLst/>
              <a:gdLst>
                <a:gd name="T0" fmla="*/ 60 w 124"/>
                <a:gd name="T1" fmla="*/ 95 h 140"/>
                <a:gd name="T2" fmla="*/ 41 w 124"/>
                <a:gd name="T3" fmla="*/ 42 h 140"/>
                <a:gd name="T4" fmla="*/ 84 w 124"/>
                <a:gd name="T5" fmla="*/ 42 h 140"/>
                <a:gd name="T6" fmla="*/ 65 w 124"/>
                <a:gd name="T7" fmla="*/ 95 h 140"/>
                <a:gd name="T8" fmla="*/ 124 w 124"/>
                <a:gd name="T9" fmla="*/ 140 h 140"/>
                <a:gd name="T10" fmla="*/ 62 w 124"/>
                <a:gd name="T11" fmla="*/ 98 h 140"/>
                <a:gd name="T12" fmla="*/ 0 w 124"/>
                <a:gd name="T13" fmla="*/ 140 h 140"/>
                <a:gd name="T14" fmla="*/ 60 w 124"/>
                <a:gd name="T15" fmla="*/ 95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40">
                  <a:moveTo>
                    <a:pt x="60" y="95"/>
                  </a:moveTo>
                  <a:cubicBezTo>
                    <a:pt x="49" y="80"/>
                    <a:pt x="40" y="61"/>
                    <a:pt x="41" y="42"/>
                  </a:cubicBezTo>
                  <a:cubicBezTo>
                    <a:pt x="44" y="0"/>
                    <a:pt x="81" y="0"/>
                    <a:pt x="84" y="42"/>
                  </a:cubicBezTo>
                  <a:cubicBezTo>
                    <a:pt x="85" y="61"/>
                    <a:pt x="76" y="80"/>
                    <a:pt x="65" y="95"/>
                  </a:cubicBezTo>
                  <a:cubicBezTo>
                    <a:pt x="80" y="114"/>
                    <a:pt x="100" y="135"/>
                    <a:pt x="124" y="140"/>
                  </a:cubicBezTo>
                  <a:cubicBezTo>
                    <a:pt x="102" y="139"/>
                    <a:pt x="77" y="117"/>
                    <a:pt x="62" y="98"/>
                  </a:cubicBezTo>
                  <a:cubicBezTo>
                    <a:pt x="48" y="117"/>
                    <a:pt x="23" y="139"/>
                    <a:pt x="0" y="140"/>
                  </a:cubicBezTo>
                  <a:cubicBezTo>
                    <a:pt x="24" y="135"/>
                    <a:pt x="45" y="114"/>
                    <a:pt x="60" y="95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32"/>
            <p:cNvSpPr>
              <a:spLocks/>
            </p:cNvSpPr>
            <p:nvPr/>
          </p:nvSpPr>
          <p:spPr bwMode="auto">
            <a:xfrm>
              <a:off x="8702675" y="5368925"/>
              <a:ext cx="765175" cy="22225"/>
            </a:xfrm>
            <a:custGeom>
              <a:avLst/>
              <a:gdLst>
                <a:gd name="T0" fmla="*/ 101 w 203"/>
                <a:gd name="T1" fmla="*/ 6 h 6"/>
                <a:gd name="T2" fmla="*/ 0 w 203"/>
                <a:gd name="T3" fmla="*/ 3 h 6"/>
                <a:gd name="T4" fmla="*/ 101 w 203"/>
                <a:gd name="T5" fmla="*/ 0 h 6"/>
                <a:gd name="T6" fmla="*/ 203 w 203"/>
                <a:gd name="T7" fmla="*/ 4 h 6"/>
                <a:gd name="T8" fmla="*/ 101 w 203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">
                  <a:moveTo>
                    <a:pt x="101" y="6"/>
                  </a:moveTo>
                  <a:cubicBezTo>
                    <a:pt x="68" y="6"/>
                    <a:pt x="34" y="6"/>
                    <a:pt x="0" y="3"/>
                  </a:cubicBezTo>
                  <a:cubicBezTo>
                    <a:pt x="35" y="0"/>
                    <a:pt x="68" y="0"/>
                    <a:pt x="101" y="0"/>
                  </a:cubicBezTo>
                  <a:cubicBezTo>
                    <a:pt x="134" y="0"/>
                    <a:pt x="168" y="1"/>
                    <a:pt x="203" y="4"/>
                  </a:cubicBezTo>
                  <a:cubicBezTo>
                    <a:pt x="166" y="6"/>
                    <a:pt x="101" y="6"/>
                    <a:pt x="101" y="6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33"/>
            <p:cNvSpPr>
              <a:spLocks/>
            </p:cNvSpPr>
            <p:nvPr/>
          </p:nvSpPr>
          <p:spPr bwMode="auto">
            <a:xfrm>
              <a:off x="7150100" y="5368925"/>
              <a:ext cx="765175" cy="22225"/>
            </a:xfrm>
            <a:custGeom>
              <a:avLst/>
              <a:gdLst>
                <a:gd name="T0" fmla="*/ 102 w 203"/>
                <a:gd name="T1" fmla="*/ 6 h 6"/>
                <a:gd name="T2" fmla="*/ 203 w 203"/>
                <a:gd name="T3" fmla="*/ 3 h 6"/>
                <a:gd name="T4" fmla="*/ 102 w 203"/>
                <a:gd name="T5" fmla="*/ 0 h 6"/>
                <a:gd name="T6" fmla="*/ 0 w 203"/>
                <a:gd name="T7" fmla="*/ 4 h 6"/>
                <a:gd name="T8" fmla="*/ 102 w 203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">
                  <a:moveTo>
                    <a:pt x="102" y="6"/>
                  </a:moveTo>
                  <a:cubicBezTo>
                    <a:pt x="135" y="6"/>
                    <a:pt x="169" y="6"/>
                    <a:pt x="203" y="3"/>
                  </a:cubicBezTo>
                  <a:cubicBezTo>
                    <a:pt x="168" y="0"/>
                    <a:pt x="135" y="0"/>
                    <a:pt x="102" y="0"/>
                  </a:cubicBezTo>
                  <a:cubicBezTo>
                    <a:pt x="68" y="0"/>
                    <a:pt x="35" y="1"/>
                    <a:pt x="0" y="4"/>
                  </a:cubicBezTo>
                  <a:cubicBezTo>
                    <a:pt x="36" y="6"/>
                    <a:pt x="102" y="6"/>
                    <a:pt x="102" y="6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34"/>
            <p:cNvSpPr>
              <a:spLocks/>
            </p:cNvSpPr>
            <p:nvPr/>
          </p:nvSpPr>
          <p:spPr bwMode="auto">
            <a:xfrm>
              <a:off x="7862888" y="5092700"/>
              <a:ext cx="893763" cy="379413"/>
            </a:xfrm>
            <a:custGeom>
              <a:avLst/>
              <a:gdLst>
                <a:gd name="T0" fmla="*/ 118 w 237"/>
                <a:gd name="T1" fmla="*/ 61 h 99"/>
                <a:gd name="T2" fmla="*/ 160 w 237"/>
                <a:gd name="T3" fmla="*/ 86 h 99"/>
                <a:gd name="T4" fmla="*/ 226 w 237"/>
                <a:gd name="T5" fmla="*/ 28 h 99"/>
                <a:gd name="T6" fmla="*/ 178 w 237"/>
                <a:gd name="T7" fmla="*/ 10 h 99"/>
                <a:gd name="T8" fmla="*/ 184 w 237"/>
                <a:gd name="T9" fmla="*/ 64 h 99"/>
                <a:gd name="T10" fmla="*/ 213 w 237"/>
                <a:gd name="T11" fmla="*/ 52 h 99"/>
                <a:gd name="T12" fmla="*/ 199 w 237"/>
                <a:gd name="T13" fmla="*/ 29 h 99"/>
                <a:gd name="T14" fmla="*/ 183 w 237"/>
                <a:gd name="T15" fmla="*/ 44 h 99"/>
                <a:gd name="T16" fmla="*/ 193 w 237"/>
                <a:gd name="T17" fmla="*/ 32 h 99"/>
                <a:gd name="T18" fmla="*/ 210 w 237"/>
                <a:gd name="T19" fmla="*/ 51 h 99"/>
                <a:gd name="T20" fmla="*/ 185 w 237"/>
                <a:gd name="T21" fmla="*/ 61 h 99"/>
                <a:gd name="T22" fmla="*/ 180 w 237"/>
                <a:gd name="T23" fmla="*/ 13 h 99"/>
                <a:gd name="T24" fmla="*/ 224 w 237"/>
                <a:gd name="T25" fmla="*/ 33 h 99"/>
                <a:gd name="T26" fmla="*/ 162 w 237"/>
                <a:gd name="T27" fmla="*/ 84 h 99"/>
                <a:gd name="T28" fmla="*/ 119 w 237"/>
                <a:gd name="T29" fmla="*/ 54 h 99"/>
                <a:gd name="T30" fmla="*/ 74 w 237"/>
                <a:gd name="T31" fmla="*/ 84 h 99"/>
                <a:gd name="T32" fmla="*/ 13 w 237"/>
                <a:gd name="T33" fmla="*/ 33 h 99"/>
                <a:gd name="T34" fmla="*/ 57 w 237"/>
                <a:gd name="T35" fmla="*/ 13 h 99"/>
                <a:gd name="T36" fmla="*/ 52 w 237"/>
                <a:gd name="T37" fmla="*/ 61 h 99"/>
                <a:gd name="T38" fmla="*/ 27 w 237"/>
                <a:gd name="T39" fmla="*/ 51 h 99"/>
                <a:gd name="T40" fmla="*/ 44 w 237"/>
                <a:gd name="T41" fmla="*/ 32 h 99"/>
                <a:gd name="T42" fmla="*/ 54 w 237"/>
                <a:gd name="T43" fmla="*/ 44 h 99"/>
                <a:gd name="T44" fmla="*/ 37 w 237"/>
                <a:gd name="T45" fmla="*/ 29 h 99"/>
                <a:gd name="T46" fmla="*/ 24 w 237"/>
                <a:gd name="T47" fmla="*/ 52 h 99"/>
                <a:gd name="T48" fmla="*/ 53 w 237"/>
                <a:gd name="T49" fmla="*/ 64 h 99"/>
                <a:gd name="T50" fmla="*/ 59 w 237"/>
                <a:gd name="T51" fmla="*/ 10 h 99"/>
                <a:gd name="T52" fmla="*/ 11 w 237"/>
                <a:gd name="T53" fmla="*/ 28 h 99"/>
                <a:gd name="T54" fmla="*/ 76 w 237"/>
                <a:gd name="T55" fmla="*/ 86 h 99"/>
                <a:gd name="T56" fmla="*/ 118 w 237"/>
                <a:gd name="T57" fmla="*/ 61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37" h="99">
                  <a:moveTo>
                    <a:pt x="118" y="61"/>
                  </a:moveTo>
                  <a:cubicBezTo>
                    <a:pt x="129" y="73"/>
                    <a:pt x="144" y="82"/>
                    <a:pt x="160" y="86"/>
                  </a:cubicBezTo>
                  <a:cubicBezTo>
                    <a:pt x="216" y="99"/>
                    <a:pt x="237" y="56"/>
                    <a:pt x="226" y="28"/>
                  </a:cubicBezTo>
                  <a:cubicBezTo>
                    <a:pt x="219" y="8"/>
                    <a:pt x="196" y="0"/>
                    <a:pt x="178" y="10"/>
                  </a:cubicBezTo>
                  <a:cubicBezTo>
                    <a:pt x="157" y="22"/>
                    <a:pt x="160" y="56"/>
                    <a:pt x="184" y="64"/>
                  </a:cubicBezTo>
                  <a:cubicBezTo>
                    <a:pt x="194" y="68"/>
                    <a:pt x="208" y="65"/>
                    <a:pt x="213" y="52"/>
                  </a:cubicBezTo>
                  <a:cubicBezTo>
                    <a:pt x="216" y="42"/>
                    <a:pt x="209" y="31"/>
                    <a:pt x="199" y="29"/>
                  </a:cubicBezTo>
                  <a:cubicBezTo>
                    <a:pt x="190" y="27"/>
                    <a:pt x="181" y="34"/>
                    <a:pt x="183" y="44"/>
                  </a:cubicBezTo>
                  <a:cubicBezTo>
                    <a:pt x="183" y="41"/>
                    <a:pt x="185" y="33"/>
                    <a:pt x="193" y="32"/>
                  </a:cubicBezTo>
                  <a:cubicBezTo>
                    <a:pt x="204" y="30"/>
                    <a:pt x="213" y="42"/>
                    <a:pt x="210" y="51"/>
                  </a:cubicBezTo>
                  <a:cubicBezTo>
                    <a:pt x="207" y="63"/>
                    <a:pt x="194" y="64"/>
                    <a:pt x="185" y="61"/>
                  </a:cubicBezTo>
                  <a:cubicBezTo>
                    <a:pt x="164" y="53"/>
                    <a:pt x="161" y="24"/>
                    <a:pt x="180" y="13"/>
                  </a:cubicBezTo>
                  <a:cubicBezTo>
                    <a:pt x="197" y="3"/>
                    <a:pt x="219" y="13"/>
                    <a:pt x="224" y="33"/>
                  </a:cubicBezTo>
                  <a:cubicBezTo>
                    <a:pt x="231" y="59"/>
                    <a:pt x="212" y="96"/>
                    <a:pt x="162" y="84"/>
                  </a:cubicBezTo>
                  <a:cubicBezTo>
                    <a:pt x="146" y="80"/>
                    <a:pt x="127" y="69"/>
                    <a:pt x="119" y="54"/>
                  </a:cubicBezTo>
                  <a:cubicBezTo>
                    <a:pt x="109" y="69"/>
                    <a:pt x="92" y="80"/>
                    <a:pt x="74" y="84"/>
                  </a:cubicBezTo>
                  <a:cubicBezTo>
                    <a:pt x="25" y="96"/>
                    <a:pt x="6" y="59"/>
                    <a:pt x="13" y="33"/>
                  </a:cubicBezTo>
                  <a:cubicBezTo>
                    <a:pt x="18" y="13"/>
                    <a:pt x="40" y="3"/>
                    <a:pt x="57" y="13"/>
                  </a:cubicBezTo>
                  <a:cubicBezTo>
                    <a:pt x="75" y="24"/>
                    <a:pt x="73" y="53"/>
                    <a:pt x="52" y="61"/>
                  </a:cubicBezTo>
                  <a:cubicBezTo>
                    <a:pt x="43" y="64"/>
                    <a:pt x="30" y="63"/>
                    <a:pt x="27" y="51"/>
                  </a:cubicBezTo>
                  <a:cubicBezTo>
                    <a:pt x="24" y="42"/>
                    <a:pt x="33" y="30"/>
                    <a:pt x="44" y="32"/>
                  </a:cubicBezTo>
                  <a:cubicBezTo>
                    <a:pt x="52" y="33"/>
                    <a:pt x="54" y="41"/>
                    <a:pt x="54" y="44"/>
                  </a:cubicBezTo>
                  <a:cubicBezTo>
                    <a:pt x="56" y="34"/>
                    <a:pt x="47" y="27"/>
                    <a:pt x="37" y="29"/>
                  </a:cubicBezTo>
                  <a:cubicBezTo>
                    <a:pt x="28" y="31"/>
                    <a:pt x="21" y="42"/>
                    <a:pt x="24" y="52"/>
                  </a:cubicBezTo>
                  <a:cubicBezTo>
                    <a:pt x="29" y="65"/>
                    <a:pt x="43" y="68"/>
                    <a:pt x="53" y="64"/>
                  </a:cubicBezTo>
                  <a:cubicBezTo>
                    <a:pt x="77" y="56"/>
                    <a:pt x="80" y="22"/>
                    <a:pt x="59" y="10"/>
                  </a:cubicBezTo>
                  <a:cubicBezTo>
                    <a:pt x="41" y="0"/>
                    <a:pt x="18" y="8"/>
                    <a:pt x="11" y="28"/>
                  </a:cubicBezTo>
                  <a:cubicBezTo>
                    <a:pt x="0" y="56"/>
                    <a:pt x="21" y="99"/>
                    <a:pt x="76" y="86"/>
                  </a:cubicBezTo>
                  <a:cubicBezTo>
                    <a:pt x="92" y="82"/>
                    <a:pt x="108" y="73"/>
                    <a:pt x="118" y="61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9" name="文本框 28"/>
          <p:cNvSpPr txBox="1"/>
          <p:nvPr/>
        </p:nvSpPr>
        <p:spPr>
          <a:xfrm>
            <a:off x="1030464" y="3151352"/>
            <a:ext cx="2084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read.jsp</a:t>
            </a:r>
            <a:endParaRPr lang="zh-CN" altLang="en-US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8" name="直接连接符 37"/>
          <p:cNvCxnSpPr/>
          <p:nvPr/>
        </p:nvCxnSpPr>
        <p:spPr>
          <a:xfrm>
            <a:off x="9322714" y="1381680"/>
            <a:ext cx="0" cy="4029051"/>
          </a:xfrm>
          <a:prstGeom prst="line">
            <a:avLst/>
          </a:prstGeom>
          <a:ln w="6350">
            <a:solidFill>
              <a:schemeClr val="bg2">
                <a:lumMod val="75000"/>
                <a:alpha val="8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28">
            <a:extLst>
              <a:ext uri="{FF2B5EF4-FFF2-40B4-BE49-F238E27FC236}">
                <a16:creationId xmlns:a16="http://schemas.microsoft.com/office/drawing/2014/main" id="{312C208F-D523-B6B4-B51F-F9C9D944EB2B}"/>
              </a:ext>
            </a:extLst>
          </p:cNvPr>
          <p:cNvSpPr txBox="1"/>
          <p:nvPr/>
        </p:nvSpPr>
        <p:spPr>
          <a:xfrm>
            <a:off x="358316" y="3151352"/>
            <a:ext cx="817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코드 </a:t>
            </a:r>
            <a:r>
              <a:rPr lang="en-US" altLang="ko-KR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endParaRPr lang="zh-CN" altLang="en-US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9595C6C-F492-7192-E3FA-8C5172CD90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4826" y="384268"/>
            <a:ext cx="8212300" cy="273405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533300F-A41F-888C-BBAE-20D727CD1E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4826" y="3214361"/>
            <a:ext cx="8212298" cy="2970780"/>
          </a:xfrm>
          <a:prstGeom prst="rect">
            <a:avLst/>
          </a:prstGeom>
        </p:spPr>
      </p:pic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6115FD7E-B7A5-3F34-1C2A-D0B227C8476B}"/>
              </a:ext>
            </a:extLst>
          </p:cNvPr>
          <p:cNvCxnSpPr/>
          <p:nvPr/>
        </p:nvCxnSpPr>
        <p:spPr>
          <a:xfrm flipH="1">
            <a:off x="5658928" y="2439951"/>
            <a:ext cx="1794295" cy="77441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67234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98156" y="96112"/>
            <a:ext cx="11995688" cy="6661149"/>
          </a:xfrm>
          <a:prstGeom prst="rect">
            <a:avLst/>
          </a:prstGeom>
          <a:noFill/>
          <a:ln w="63500" cmpd="thickThin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" name="直接连接符 13"/>
          <p:cNvCxnSpPr/>
          <p:nvPr/>
        </p:nvCxnSpPr>
        <p:spPr>
          <a:xfrm>
            <a:off x="3414792" y="879060"/>
            <a:ext cx="1" cy="5099879"/>
          </a:xfrm>
          <a:prstGeom prst="line">
            <a:avLst/>
          </a:prstGeom>
          <a:ln w="22225">
            <a:solidFill>
              <a:schemeClr val="tx1">
                <a:lumMod val="85000"/>
                <a:lumOff val="15000"/>
              </a:schemeClr>
            </a:solidFill>
            <a:prstDash val="sysDot"/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组合 20"/>
          <p:cNvGrpSpPr/>
          <p:nvPr/>
        </p:nvGrpSpPr>
        <p:grpSpPr>
          <a:xfrm>
            <a:off x="384874" y="5499678"/>
            <a:ext cx="2729837" cy="67813"/>
            <a:chOff x="5108253" y="1177442"/>
            <a:chExt cx="1975492" cy="49074"/>
          </a:xfrm>
        </p:grpSpPr>
        <p:cxnSp>
          <p:nvCxnSpPr>
            <p:cNvPr id="22" name="直接连接符 21"/>
            <p:cNvCxnSpPr/>
            <p:nvPr/>
          </p:nvCxnSpPr>
          <p:spPr>
            <a:xfrm>
              <a:off x="5108253" y="1226516"/>
              <a:ext cx="1975491" cy="0"/>
            </a:xfrm>
            <a:prstGeom prst="line">
              <a:avLst/>
            </a:prstGeom>
            <a:ln w="22225" cmpd="sng">
              <a:solidFill>
                <a:schemeClr val="tx1">
                  <a:lumMod val="75000"/>
                  <a:lumOff val="25000"/>
                  <a:alpha val="83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>
              <a:off x="5108254" y="1177442"/>
              <a:ext cx="1975491" cy="0"/>
            </a:xfrm>
            <a:prstGeom prst="line">
              <a:avLst/>
            </a:prstGeom>
            <a:ln w="28575" cmpd="sng">
              <a:solidFill>
                <a:schemeClr val="tx1">
                  <a:lumMod val="75000"/>
                  <a:lumOff val="25000"/>
                  <a:alpha val="83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组合 23"/>
          <p:cNvGrpSpPr/>
          <p:nvPr/>
        </p:nvGrpSpPr>
        <p:grpSpPr>
          <a:xfrm>
            <a:off x="384874" y="2552981"/>
            <a:ext cx="2729837" cy="278698"/>
            <a:chOff x="7150100" y="4803775"/>
            <a:chExt cx="2317750" cy="668338"/>
          </a:xfrm>
        </p:grpSpPr>
        <p:sp>
          <p:nvSpPr>
            <p:cNvPr id="25" name="Freeform 31"/>
            <p:cNvSpPr>
              <a:spLocks/>
            </p:cNvSpPr>
            <p:nvPr/>
          </p:nvSpPr>
          <p:spPr bwMode="auto">
            <a:xfrm>
              <a:off x="8074025" y="4803775"/>
              <a:ext cx="466725" cy="533400"/>
            </a:xfrm>
            <a:custGeom>
              <a:avLst/>
              <a:gdLst>
                <a:gd name="T0" fmla="*/ 60 w 124"/>
                <a:gd name="T1" fmla="*/ 95 h 140"/>
                <a:gd name="T2" fmla="*/ 41 w 124"/>
                <a:gd name="T3" fmla="*/ 42 h 140"/>
                <a:gd name="T4" fmla="*/ 84 w 124"/>
                <a:gd name="T5" fmla="*/ 42 h 140"/>
                <a:gd name="T6" fmla="*/ 65 w 124"/>
                <a:gd name="T7" fmla="*/ 95 h 140"/>
                <a:gd name="T8" fmla="*/ 124 w 124"/>
                <a:gd name="T9" fmla="*/ 140 h 140"/>
                <a:gd name="T10" fmla="*/ 62 w 124"/>
                <a:gd name="T11" fmla="*/ 98 h 140"/>
                <a:gd name="T12" fmla="*/ 0 w 124"/>
                <a:gd name="T13" fmla="*/ 140 h 140"/>
                <a:gd name="T14" fmla="*/ 60 w 124"/>
                <a:gd name="T15" fmla="*/ 95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40">
                  <a:moveTo>
                    <a:pt x="60" y="95"/>
                  </a:moveTo>
                  <a:cubicBezTo>
                    <a:pt x="49" y="80"/>
                    <a:pt x="40" y="61"/>
                    <a:pt x="41" y="42"/>
                  </a:cubicBezTo>
                  <a:cubicBezTo>
                    <a:pt x="44" y="0"/>
                    <a:pt x="81" y="0"/>
                    <a:pt x="84" y="42"/>
                  </a:cubicBezTo>
                  <a:cubicBezTo>
                    <a:pt x="85" y="61"/>
                    <a:pt x="76" y="80"/>
                    <a:pt x="65" y="95"/>
                  </a:cubicBezTo>
                  <a:cubicBezTo>
                    <a:pt x="80" y="114"/>
                    <a:pt x="100" y="135"/>
                    <a:pt x="124" y="140"/>
                  </a:cubicBezTo>
                  <a:cubicBezTo>
                    <a:pt x="102" y="139"/>
                    <a:pt x="77" y="117"/>
                    <a:pt x="62" y="98"/>
                  </a:cubicBezTo>
                  <a:cubicBezTo>
                    <a:pt x="48" y="117"/>
                    <a:pt x="23" y="139"/>
                    <a:pt x="0" y="140"/>
                  </a:cubicBezTo>
                  <a:cubicBezTo>
                    <a:pt x="24" y="135"/>
                    <a:pt x="45" y="114"/>
                    <a:pt x="60" y="95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32"/>
            <p:cNvSpPr>
              <a:spLocks/>
            </p:cNvSpPr>
            <p:nvPr/>
          </p:nvSpPr>
          <p:spPr bwMode="auto">
            <a:xfrm>
              <a:off x="8702675" y="5368925"/>
              <a:ext cx="765175" cy="22225"/>
            </a:xfrm>
            <a:custGeom>
              <a:avLst/>
              <a:gdLst>
                <a:gd name="T0" fmla="*/ 101 w 203"/>
                <a:gd name="T1" fmla="*/ 6 h 6"/>
                <a:gd name="T2" fmla="*/ 0 w 203"/>
                <a:gd name="T3" fmla="*/ 3 h 6"/>
                <a:gd name="T4" fmla="*/ 101 w 203"/>
                <a:gd name="T5" fmla="*/ 0 h 6"/>
                <a:gd name="T6" fmla="*/ 203 w 203"/>
                <a:gd name="T7" fmla="*/ 4 h 6"/>
                <a:gd name="T8" fmla="*/ 101 w 203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">
                  <a:moveTo>
                    <a:pt x="101" y="6"/>
                  </a:moveTo>
                  <a:cubicBezTo>
                    <a:pt x="68" y="6"/>
                    <a:pt x="34" y="6"/>
                    <a:pt x="0" y="3"/>
                  </a:cubicBezTo>
                  <a:cubicBezTo>
                    <a:pt x="35" y="0"/>
                    <a:pt x="68" y="0"/>
                    <a:pt x="101" y="0"/>
                  </a:cubicBezTo>
                  <a:cubicBezTo>
                    <a:pt x="134" y="0"/>
                    <a:pt x="168" y="1"/>
                    <a:pt x="203" y="4"/>
                  </a:cubicBezTo>
                  <a:cubicBezTo>
                    <a:pt x="166" y="6"/>
                    <a:pt x="101" y="6"/>
                    <a:pt x="101" y="6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33"/>
            <p:cNvSpPr>
              <a:spLocks/>
            </p:cNvSpPr>
            <p:nvPr/>
          </p:nvSpPr>
          <p:spPr bwMode="auto">
            <a:xfrm>
              <a:off x="7150100" y="5368925"/>
              <a:ext cx="765175" cy="22225"/>
            </a:xfrm>
            <a:custGeom>
              <a:avLst/>
              <a:gdLst>
                <a:gd name="T0" fmla="*/ 102 w 203"/>
                <a:gd name="T1" fmla="*/ 6 h 6"/>
                <a:gd name="T2" fmla="*/ 203 w 203"/>
                <a:gd name="T3" fmla="*/ 3 h 6"/>
                <a:gd name="T4" fmla="*/ 102 w 203"/>
                <a:gd name="T5" fmla="*/ 0 h 6"/>
                <a:gd name="T6" fmla="*/ 0 w 203"/>
                <a:gd name="T7" fmla="*/ 4 h 6"/>
                <a:gd name="T8" fmla="*/ 102 w 203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">
                  <a:moveTo>
                    <a:pt x="102" y="6"/>
                  </a:moveTo>
                  <a:cubicBezTo>
                    <a:pt x="135" y="6"/>
                    <a:pt x="169" y="6"/>
                    <a:pt x="203" y="3"/>
                  </a:cubicBezTo>
                  <a:cubicBezTo>
                    <a:pt x="168" y="0"/>
                    <a:pt x="135" y="0"/>
                    <a:pt x="102" y="0"/>
                  </a:cubicBezTo>
                  <a:cubicBezTo>
                    <a:pt x="68" y="0"/>
                    <a:pt x="35" y="1"/>
                    <a:pt x="0" y="4"/>
                  </a:cubicBezTo>
                  <a:cubicBezTo>
                    <a:pt x="36" y="6"/>
                    <a:pt x="102" y="6"/>
                    <a:pt x="102" y="6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34"/>
            <p:cNvSpPr>
              <a:spLocks/>
            </p:cNvSpPr>
            <p:nvPr/>
          </p:nvSpPr>
          <p:spPr bwMode="auto">
            <a:xfrm>
              <a:off x="7862888" y="5092700"/>
              <a:ext cx="893763" cy="379413"/>
            </a:xfrm>
            <a:custGeom>
              <a:avLst/>
              <a:gdLst>
                <a:gd name="T0" fmla="*/ 118 w 237"/>
                <a:gd name="T1" fmla="*/ 61 h 99"/>
                <a:gd name="T2" fmla="*/ 160 w 237"/>
                <a:gd name="T3" fmla="*/ 86 h 99"/>
                <a:gd name="T4" fmla="*/ 226 w 237"/>
                <a:gd name="T5" fmla="*/ 28 h 99"/>
                <a:gd name="T6" fmla="*/ 178 w 237"/>
                <a:gd name="T7" fmla="*/ 10 h 99"/>
                <a:gd name="T8" fmla="*/ 184 w 237"/>
                <a:gd name="T9" fmla="*/ 64 h 99"/>
                <a:gd name="T10" fmla="*/ 213 w 237"/>
                <a:gd name="T11" fmla="*/ 52 h 99"/>
                <a:gd name="T12" fmla="*/ 199 w 237"/>
                <a:gd name="T13" fmla="*/ 29 h 99"/>
                <a:gd name="T14" fmla="*/ 183 w 237"/>
                <a:gd name="T15" fmla="*/ 44 h 99"/>
                <a:gd name="T16" fmla="*/ 193 w 237"/>
                <a:gd name="T17" fmla="*/ 32 h 99"/>
                <a:gd name="T18" fmla="*/ 210 w 237"/>
                <a:gd name="T19" fmla="*/ 51 h 99"/>
                <a:gd name="T20" fmla="*/ 185 w 237"/>
                <a:gd name="T21" fmla="*/ 61 h 99"/>
                <a:gd name="T22" fmla="*/ 180 w 237"/>
                <a:gd name="T23" fmla="*/ 13 h 99"/>
                <a:gd name="T24" fmla="*/ 224 w 237"/>
                <a:gd name="T25" fmla="*/ 33 h 99"/>
                <a:gd name="T26" fmla="*/ 162 w 237"/>
                <a:gd name="T27" fmla="*/ 84 h 99"/>
                <a:gd name="T28" fmla="*/ 119 w 237"/>
                <a:gd name="T29" fmla="*/ 54 h 99"/>
                <a:gd name="T30" fmla="*/ 74 w 237"/>
                <a:gd name="T31" fmla="*/ 84 h 99"/>
                <a:gd name="T32" fmla="*/ 13 w 237"/>
                <a:gd name="T33" fmla="*/ 33 h 99"/>
                <a:gd name="T34" fmla="*/ 57 w 237"/>
                <a:gd name="T35" fmla="*/ 13 h 99"/>
                <a:gd name="T36" fmla="*/ 52 w 237"/>
                <a:gd name="T37" fmla="*/ 61 h 99"/>
                <a:gd name="T38" fmla="*/ 27 w 237"/>
                <a:gd name="T39" fmla="*/ 51 h 99"/>
                <a:gd name="T40" fmla="*/ 44 w 237"/>
                <a:gd name="T41" fmla="*/ 32 h 99"/>
                <a:gd name="T42" fmla="*/ 54 w 237"/>
                <a:gd name="T43" fmla="*/ 44 h 99"/>
                <a:gd name="T44" fmla="*/ 37 w 237"/>
                <a:gd name="T45" fmla="*/ 29 h 99"/>
                <a:gd name="T46" fmla="*/ 24 w 237"/>
                <a:gd name="T47" fmla="*/ 52 h 99"/>
                <a:gd name="T48" fmla="*/ 53 w 237"/>
                <a:gd name="T49" fmla="*/ 64 h 99"/>
                <a:gd name="T50" fmla="*/ 59 w 237"/>
                <a:gd name="T51" fmla="*/ 10 h 99"/>
                <a:gd name="T52" fmla="*/ 11 w 237"/>
                <a:gd name="T53" fmla="*/ 28 h 99"/>
                <a:gd name="T54" fmla="*/ 76 w 237"/>
                <a:gd name="T55" fmla="*/ 86 h 99"/>
                <a:gd name="T56" fmla="*/ 118 w 237"/>
                <a:gd name="T57" fmla="*/ 61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37" h="99">
                  <a:moveTo>
                    <a:pt x="118" y="61"/>
                  </a:moveTo>
                  <a:cubicBezTo>
                    <a:pt x="129" y="73"/>
                    <a:pt x="144" y="82"/>
                    <a:pt x="160" y="86"/>
                  </a:cubicBezTo>
                  <a:cubicBezTo>
                    <a:pt x="216" y="99"/>
                    <a:pt x="237" y="56"/>
                    <a:pt x="226" y="28"/>
                  </a:cubicBezTo>
                  <a:cubicBezTo>
                    <a:pt x="219" y="8"/>
                    <a:pt x="196" y="0"/>
                    <a:pt x="178" y="10"/>
                  </a:cubicBezTo>
                  <a:cubicBezTo>
                    <a:pt x="157" y="22"/>
                    <a:pt x="160" y="56"/>
                    <a:pt x="184" y="64"/>
                  </a:cubicBezTo>
                  <a:cubicBezTo>
                    <a:pt x="194" y="68"/>
                    <a:pt x="208" y="65"/>
                    <a:pt x="213" y="52"/>
                  </a:cubicBezTo>
                  <a:cubicBezTo>
                    <a:pt x="216" y="42"/>
                    <a:pt x="209" y="31"/>
                    <a:pt x="199" y="29"/>
                  </a:cubicBezTo>
                  <a:cubicBezTo>
                    <a:pt x="190" y="27"/>
                    <a:pt x="181" y="34"/>
                    <a:pt x="183" y="44"/>
                  </a:cubicBezTo>
                  <a:cubicBezTo>
                    <a:pt x="183" y="41"/>
                    <a:pt x="185" y="33"/>
                    <a:pt x="193" y="32"/>
                  </a:cubicBezTo>
                  <a:cubicBezTo>
                    <a:pt x="204" y="30"/>
                    <a:pt x="213" y="42"/>
                    <a:pt x="210" y="51"/>
                  </a:cubicBezTo>
                  <a:cubicBezTo>
                    <a:pt x="207" y="63"/>
                    <a:pt x="194" y="64"/>
                    <a:pt x="185" y="61"/>
                  </a:cubicBezTo>
                  <a:cubicBezTo>
                    <a:pt x="164" y="53"/>
                    <a:pt x="161" y="24"/>
                    <a:pt x="180" y="13"/>
                  </a:cubicBezTo>
                  <a:cubicBezTo>
                    <a:pt x="197" y="3"/>
                    <a:pt x="219" y="13"/>
                    <a:pt x="224" y="33"/>
                  </a:cubicBezTo>
                  <a:cubicBezTo>
                    <a:pt x="231" y="59"/>
                    <a:pt x="212" y="96"/>
                    <a:pt x="162" y="84"/>
                  </a:cubicBezTo>
                  <a:cubicBezTo>
                    <a:pt x="146" y="80"/>
                    <a:pt x="127" y="69"/>
                    <a:pt x="119" y="54"/>
                  </a:cubicBezTo>
                  <a:cubicBezTo>
                    <a:pt x="109" y="69"/>
                    <a:pt x="92" y="80"/>
                    <a:pt x="74" y="84"/>
                  </a:cubicBezTo>
                  <a:cubicBezTo>
                    <a:pt x="25" y="96"/>
                    <a:pt x="6" y="59"/>
                    <a:pt x="13" y="33"/>
                  </a:cubicBezTo>
                  <a:cubicBezTo>
                    <a:pt x="18" y="13"/>
                    <a:pt x="40" y="3"/>
                    <a:pt x="57" y="13"/>
                  </a:cubicBezTo>
                  <a:cubicBezTo>
                    <a:pt x="75" y="24"/>
                    <a:pt x="73" y="53"/>
                    <a:pt x="52" y="61"/>
                  </a:cubicBezTo>
                  <a:cubicBezTo>
                    <a:pt x="43" y="64"/>
                    <a:pt x="30" y="63"/>
                    <a:pt x="27" y="51"/>
                  </a:cubicBezTo>
                  <a:cubicBezTo>
                    <a:pt x="24" y="42"/>
                    <a:pt x="33" y="30"/>
                    <a:pt x="44" y="32"/>
                  </a:cubicBezTo>
                  <a:cubicBezTo>
                    <a:pt x="52" y="33"/>
                    <a:pt x="54" y="41"/>
                    <a:pt x="54" y="44"/>
                  </a:cubicBezTo>
                  <a:cubicBezTo>
                    <a:pt x="56" y="34"/>
                    <a:pt x="47" y="27"/>
                    <a:pt x="37" y="29"/>
                  </a:cubicBezTo>
                  <a:cubicBezTo>
                    <a:pt x="28" y="31"/>
                    <a:pt x="21" y="42"/>
                    <a:pt x="24" y="52"/>
                  </a:cubicBezTo>
                  <a:cubicBezTo>
                    <a:pt x="29" y="65"/>
                    <a:pt x="43" y="68"/>
                    <a:pt x="53" y="64"/>
                  </a:cubicBezTo>
                  <a:cubicBezTo>
                    <a:pt x="77" y="56"/>
                    <a:pt x="80" y="22"/>
                    <a:pt x="59" y="10"/>
                  </a:cubicBezTo>
                  <a:cubicBezTo>
                    <a:pt x="41" y="0"/>
                    <a:pt x="18" y="8"/>
                    <a:pt x="11" y="28"/>
                  </a:cubicBezTo>
                  <a:cubicBezTo>
                    <a:pt x="0" y="56"/>
                    <a:pt x="21" y="99"/>
                    <a:pt x="76" y="86"/>
                  </a:cubicBezTo>
                  <a:cubicBezTo>
                    <a:pt x="92" y="82"/>
                    <a:pt x="108" y="73"/>
                    <a:pt x="118" y="61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9" name="文本框 28"/>
          <p:cNvSpPr txBox="1"/>
          <p:nvPr/>
        </p:nvSpPr>
        <p:spPr>
          <a:xfrm>
            <a:off x="1030464" y="3151352"/>
            <a:ext cx="2084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Board/</a:t>
            </a:r>
            <a:r>
              <a:rPr lang="en-US" altLang="ko-KR" dirty="0" err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main.jsp</a:t>
            </a:r>
            <a:endParaRPr lang="zh-CN" altLang="en-US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8" name="直接连接符 37"/>
          <p:cNvCxnSpPr/>
          <p:nvPr/>
        </p:nvCxnSpPr>
        <p:spPr>
          <a:xfrm>
            <a:off x="9322714" y="1381680"/>
            <a:ext cx="0" cy="4029051"/>
          </a:xfrm>
          <a:prstGeom prst="line">
            <a:avLst/>
          </a:prstGeom>
          <a:ln w="6350">
            <a:solidFill>
              <a:schemeClr val="bg2">
                <a:lumMod val="75000"/>
                <a:alpha val="8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28">
            <a:extLst>
              <a:ext uri="{FF2B5EF4-FFF2-40B4-BE49-F238E27FC236}">
                <a16:creationId xmlns:a16="http://schemas.microsoft.com/office/drawing/2014/main" id="{312C208F-D523-B6B4-B51F-F9C9D944EB2B}"/>
              </a:ext>
            </a:extLst>
          </p:cNvPr>
          <p:cNvSpPr txBox="1"/>
          <p:nvPr/>
        </p:nvSpPr>
        <p:spPr>
          <a:xfrm>
            <a:off x="358316" y="3151352"/>
            <a:ext cx="817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코드 </a:t>
            </a:r>
            <a:r>
              <a:rPr lang="en-US" altLang="ko-KR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endParaRPr lang="zh-CN" altLang="en-US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90D444D-4B06-72DA-3779-B33F86EC00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8198" y="3614864"/>
            <a:ext cx="8272241" cy="94754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1241F58-80A8-94F4-BE4C-E9630DE98F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8198" y="1831619"/>
            <a:ext cx="8308585" cy="947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0638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文本框 32"/>
          <p:cNvSpPr txBox="1"/>
          <p:nvPr/>
        </p:nvSpPr>
        <p:spPr>
          <a:xfrm>
            <a:off x="3567412" y="551400"/>
            <a:ext cx="2863930" cy="5201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err="1">
                <a:latin typeface="+mj-ea"/>
                <a:ea typeface="+mj-ea"/>
              </a:rPr>
              <a:t>jsp</a:t>
            </a:r>
            <a:r>
              <a:rPr lang="ko-KR" altLang="en-US" sz="1400" b="1" dirty="0">
                <a:latin typeface="+mj-ea"/>
                <a:ea typeface="+mj-ea"/>
              </a:rPr>
              <a:t>파일</a:t>
            </a:r>
            <a:r>
              <a:rPr lang="en-US" altLang="ko-KR" sz="1400" b="1" dirty="0">
                <a:latin typeface="+mj-ea"/>
                <a:ea typeface="+mj-ea"/>
              </a:rPr>
              <a:t>(/views/board/)</a:t>
            </a:r>
          </a:p>
          <a:p>
            <a:r>
              <a:rPr lang="ko-KR" altLang="en-US" sz="1200" dirty="0">
                <a:latin typeface="+mj-ea"/>
                <a:ea typeface="+mj-ea"/>
              </a:rPr>
              <a:t>◎</a:t>
            </a:r>
            <a:r>
              <a:rPr lang="en-US" altLang="ko-KR" sz="1200" dirty="0" err="1">
                <a:latin typeface="+mj-ea"/>
                <a:ea typeface="+mj-ea"/>
              </a:rPr>
              <a:t>search.jsp</a:t>
            </a:r>
            <a:endParaRPr lang="en-US" altLang="ko-KR" sz="1200" dirty="0">
              <a:latin typeface="+mj-ea"/>
              <a:ea typeface="+mj-ea"/>
            </a:endParaRPr>
          </a:p>
          <a:p>
            <a:r>
              <a:rPr lang="ko-KR" altLang="en-US" sz="1200" dirty="0">
                <a:latin typeface="+mj-ea"/>
                <a:ea typeface="+mj-ea"/>
              </a:rPr>
              <a:t>◎</a:t>
            </a:r>
            <a:r>
              <a:rPr lang="en-US" altLang="ko-KR" sz="1200" dirty="0" err="1">
                <a:latin typeface="+mj-ea"/>
                <a:ea typeface="+mj-ea"/>
              </a:rPr>
              <a:t>search_empty.jsp</a:t>
            </a:r>
            <a:endParaRPr lang="en-US" altLang="ko-KR" sz="1200" dirty="0">
              <a:latin typeface="+mj-ea"/>
              <a:ea typeface="+mj-ea"/>
            </a:endParaRPr>
          </a:p>
          <a:p>
            <a:r>
              <a:rPr lang="ko-KR" altLang="en-US" sz="1200" dirty="0">
                <a:latin typeface="+mj-ea"/>
                <a:ea typeface="+mj-ea"/>
              </a:rPr>
              <a:t>◎</a:t>
            </a:r>
            <a:r>
              <a:rPr lang="en-US" altLang="ko-KR" sz="1200" dirty="0" err="1">
                <a:latin typeface="+mj-ea"/>
                <a:ea typeface="+mj-ea"/>
              </a:rPr>
              <a:t>main.jsp</a:t>
            </a:r>
            <a:endParaRPr lang="en-US" altLang="ko-KR" sz="1200" dirty="0">
              <a:latin typeface="+mj-ea"/>
              <a:ea typeface="+mj-ea"/>
            </a:endParaRPr>
          </a:p>
          <a:p>
            <a:endParaRPr lang="en-US" altLang="ko-KR" sz="1400" b="1" dirty="0">
              <a:latin typeface="+mj-ea"/>
              <a:ea typeface="+mj-ea"/>
            </a:endParaRPr>
          </a:p>
          <a:p>
            <a:r>
              <a:rPr lang="ko-KR" altLang="en-US" sz="1400" b="1" dirty="0" err="1">
                <a:latin typeface="+mj-ea"/>
                <a:ea typeface="+mj-ea"/>
              </a:rPr>
              <a:t>쿼리문</a:t>
            </a:r>
            <a:r>
              <a:rPr lang="ko-KR" altLang="en-US" sz="1400" b="1" dirty="0">
                <a:latin typeface="+mj-ea"/>
                <a:ea typeface="+mj-ea"/>
              </a:rPr>
              <a:t> </a:t>
            </a:r>
            <a:r>
              <a:rPr lang="en-US" altLang="ko-KR" sz="1400" b="1" dirty="0">
                <a:latin typeface="+mj-ea"/>
                <a:ea typeface="+mj-ea"/>
              </a:rPr>
              <a:t>1</a:t>
            </a:r>
          </a:p>
          <a:p>
            <a:r>
              <a:rPr lang="en-US" altLang="ko-KR" sz="1200" b="1" dirty="0">
                <a:latin typeface="+mj-ea"/>
                <a:ea typeface="+mj-ea"/>
              </a:rPr>
              <a:t>(</a:t>
            </a:r>
            <a:r>
              <a:rPr lang="en-US" altLang="ko-KR" sz="1200" b="1" dirty="0" err="1">
                <a:latin typeface="+mj-ea"/>
                <a:ea typeface="+mj-ea"/>
              </a:rPr>
              <a:t>content_table</a:t>
            </a:r>
            <a:r>
              <a:rPr lang="en-US" altLang="ko-KR" sz="1200" b="1" dirty="0">
                <a:latin typeface="+mj-ea"/>
                <a:ea typeface="+mj-ea"/>
              </a:rPr>
              <a:t> </a:t>
            </a:r>
            <a:r>
              <a:rPr lang="ko-KR" altLang="en-US" sz="1200" b="1" dirty="0">
                <a:latin typeface="+mj-ea"/>
                <a:ea typeface="+mj-ea"/>
              </a:rPr>
              <a:t>데이터 가져와서 리스트에 담기</a:t>
            </a:r>
            <a:r>
              <a:rPr lang="en-US" altLang="ko-KR" sz="1200" b="1" dirty="0">
                <a:latin typeface="+mj-ea"/>
                <a:ea typeface="+mj-ea"/>
              </a:rPr>
              <a:t>)</a:t>
            </a:r>
          </a:p>
          <a:p>
            <a:r>
              <a:rPr lang="en-US" altLang="ko-KR" sz="1000" dirty="0" err="1">
                <a:latin typeface="+mj-ea"/>
                <a:ea typeface="+mj-ea"/>
              </a:rPr>
              <a:t>Ct.content_idx</a:t>
            </a:r>
            <a:r>
              <a:rPr lang="en-US" altLang="ko-KR" sz="1000" dirty="0">
                <a:latin typeface="+mj-ea"/>
                <a:ea typeface="+mj-ea"/>
              </a:rPr>
              <a:t>, </a:t>
            </a:r>
            <a:r>
              <a:rPr lang="en-US" altLang="ko-KR" sz="1000" dirty="0" err="1">
                <a:latin typeface="+mj-ea"/>
                <a:ea typeface="+mj-ea"/>
              </a:rPr>
              <a:t>ct.content_subject</a:t>
            </a:r>
            <a:r>
              <a:rPr lang="en-US" altLang="ko-KR" sz="1000" dirty="0">
                <a:latin typeface="+mj-ea"/>
                <a:ea typeface="+mj-ea"/>
              </a:rPr>
              <a:t>, </a:t>
            </a:r>
            <a:r>
              <a:rPr lang="en-US" altLang="ko-KR" sz="1000" dirty="0" err="1">
                <a:latin typeface="+mj-ea"/>
                <a:ea typeface="+mj-ea"/>
              </a:rPr>
              <a:t>ut.user_name</a:t>
            </a:r>
            <a:r>
              <a:rPr lang="en-US" altLang="ko-KR" sz="1000" dirty="0">
                <a:latin typeface="+mj-ea"/>
                <a:ea typeface="+mj-ea"/>
              </a:rPr>
              <a:t> </a:t>
            </a:r>
            <a:r>
              <a:rPr lang="en-US" altLang="ko-KR" sz="1000" dirty="0" err="1">
                <a:latin typeface="+mj-ea"/>
                <a:ea typeface="+mj-ea"/>
              </a:rPr>
              <a:t>content_writer_name</a:t>
            </a:r>
            <a:r>
              <a:rPr lang="en-US" altLang="ko-KR" sz="1000" dirty="0">
                <a:latin typeface="+mj-ea"/>
                <a:ea typeface="+mj-ea"/>
              </a:rPr>
              <a:t>, </a:t>
            </a:r>
            <a:r>
              <a:rPr lang="en-US" altLang="ko-KR" sz="1000" dirty="0" err="1">
                <a:latin typeface="+mj-ea"/>
                <a:ea typeface="+mj-ea"/>
              </a:rPr>
              <a:t>to_char</a:t>
            </a:r>
            <a:r>
              <a:rPr lang="en-US" altLang="ko-KR" sz="1000" dirty="0">
                <a:latin typeface="+mj-ea"/>
                <a:ea typeface="+mj-ea"/>
              </a:rPr>
              <a:t>(</a:t>
            </a:r>
            <a:r>
              <a:rPr lang="en-US" altLang="ko-KR" sz="1000" dirty="0" err="1">
                <a:latin typeface="+mj-ea"/>
                <a:ea typeface="+mj-ea"/>
              </a:rPr>
              <a:t>ct.content_date</a:t>
            </a:r>
            <a:r>
              <a:rPr lang="en-US" altLang="ko-KR" sz="1000" dirty="0">
                <a:latin typeface="+mj-ea"/>
                <a:ea typeface="+mj-ea"/>
              </a:rPr>
              <a:t>, ＇</a:t>
            </a:r>
            <a:r>
              <a:rPr lang="en-US" altLang="ko-KR" sz="1000" dirty="0" err="1">
                <a:latin typeface="+mj-ea"/>
                <a:ea typeface="+mj-ea"/>
              </a:rPr>
              <a:t>yyyy</a:t>
            </a:r>
            <a:r>
              <a:rPr lang="en-US" altLang="ko-KR" sz="1000" dirty="0">
                <a:latin typeface="+mj-ea"/>
                <a:ea typeface="+mj-ea"/>
              </a:rPr>
              <a:t>-mm-dd＇) </a:t>
            </a:r>
            <a:r>
              <a:rPr lang="en-US" altLang="ko-KR" sz="1000" dirty="0" err="1">
                <a:latin typeface="+mj-ea"/>
                <a:ea typeface="+mj-ea"/>
              </a:rPr>
              <a:t>content_date</a:t>
            </a:r>
            <a:r>
              <a:rPr lang="en-US" altLang="ko-KR" sz="1000" dirty="0">
                <a:latin typeface="+mj-ea"/>
                <a:ea typeface="+mj-ea"/>
              </a:rPr>
              <a:t> from </a:t>
            </a:r>
            <a:r>
              <a:rPr lang="en-US" altLang="ko-KR" sz="1000" dirty="0" err="1">
                <a:latin typeface="+mj-ea"/>
                <a:ea typeface="+mj-ea"/>
              </a:rPr>
              <a:t>content_table</a:t>
            </a:r>
            <a:r>
              <a:rPr lang="en-US" altLang="ko-KR" sz="1000" dirty="0">
                <a:latin typeface="+mj-ea"/>
                <a:ea typeface="+mj-ea"/>
              </a:rPr>
              <a:t> </a:t>
            </a:r>
            <a:r>
              <a:rPr lang="en-US" altLang="ko-KR" sz="1000" dirty="0" err="1">
                <a:latin typeface="+mj-ea"/>
                <a:ea typeface="+mj-ea"/>
              </a:rPr>
              <a:t>ct</a:t>
            </a:r>
            <a:r>
              <a:rPr lang="en-US" altLang="ko-KR" sz="1000" dirty="0">
                <a:latin typeface="+mj-ea"/>
                <a:ea typeface="+mj-ea"/>
              </a:rPr>
              <a:t>, </a:t>
            </a:r>
            <a:r>
              <a:rPr lang="en-US" altLang="ko-KR" sz="1000" dirty="0" err="1">
                <a:latin typeface="+mj-ea"/>
                <a:ea typeface="+mj-ea"/>
              </a:rPr>
              <a:t>user_table</a:t>
            </a:r>
            <a:r>
              <a:rPr lang="en-US" altLang="ko-KR" sz="1000" dirty="0">
                <a:latin typeface="+mj-ea"/>
                <a:ea typeface="+mj-ea"/>
              </a:rPr>
              <a:t> </a:t>
            </a:r>
            <a:r>
              <a:rPr lang="en-US" altLang="ko-KR" sz="1000" dirty="0" err="1">
                <a:latin typeface="+mj-ea"/>
                <a:ea typeface="+mj-ea"/>
              </a:rPr>
              <a:t>ut</a:t>
            </a:r>
            <a:r>
              <a:rPr lang="en-US" altLang="ko-KR" sz="1000" dirty="0">
                <a:latin typeface="+mj-ea"/>
                <a:ea typeface="+mj-ea"/>
              </a:rPr>
              <a:t> where </a:t>
            </a:r>
            <a:r>
              <a:rPr lang="en-US" altLang="ko-KR" sz="1000" dirty="0" err="1">
                <a:latin typeface="+mj-ea"/>
                <a:ea typeface="+mj-ea"/>
              </a:rPr>
              <a:t>ct.content_writer_idx</a:t>
            </a:r>
            <a:r>
              <a:rPr lang="en-US" altLang="ko-KR" sz="1000" dirty="0">
                <a:latin typeface="+mj-ea"/>
                <a:ea typeface="+mj-ea"/>
              </a:rPr>
              <a:t> = </a:t>
            </a:r>
            <a:r>
              <a:rPr lang="en-US" altLang="ko-KR" sz="1000" dirty="0" err="1">
                <a:latin typeface="+mj-ea"/>
                <a:ea typeface="+mj-ea"/>
              </a:rPr>
              <a:t>ut.user_idx</a:t>
            </a:r>
            <a:r>
              <a:rPr lang="en-US" altLang="ko-KR" sz="1000" dirty="0">
                <a:latin typeface="+mj-ea"/>
                <a:ea typeface="+mj-ea"/>
              </a:rPr>
              <a:t> and </a:t>
            </a:r>
            <a:r>
              <a:rPr lang="en-US" altLang="ko-KR" sz="1000" dirty="0" err="1">
                <a:latin typeface="+mj-ea"/>
                <a:ea typeface="+mj-ea"/>
              </a:rPr>
              <a:t>ct.content_board_idx</a:t>
            </a:r>
            <a:r>
              <a:rPr lang="en-US" altLang="ko-KR" sz="1000" dirty="0">
                <a:latin typeface="+mj-ea"/>
                <a:ea typeface="+mj-ea"/>
              </a:rPr>
              <a:t> =#{content_board_idx} and</a:t>
            </a:r>
          </a:p>
          <a:p>
            <a:r>
              <a:rPr lang="en-US" altLang="ko-KR" sz="1000" dirty="0">
                <a:latin typeface="+mj-ea"/>
                <a:ea typeface="+mj-ea"/>
              </a:rPr>
              <a:t> </a:t>
            </a:r>
            <a:r>
              <a:rPr lang="en-US" altLang="ko-KR" sz="1000" dirty="0" err="1">
                <a:latin typeface="+mj-ea"/>
                <a:ea typeface="+mj-ea"/>
              </a:rPr>
              <a:t>content_subject</a:t>
            </a:r>
            <a:r>
              <a:rPr lang="en-US" altLang="ko-KR" sz="1000" dirty="0">
                <a:solidFill>
                  <a:srgbClr val="FF0000"/>
                </a:solidFill>
                <a:latin typeface="+mj-ea"/>
                <a:ea typeface="+mj-ea"/>
              </a:rPr>
              <a:t>(</a:t>
            </a:r>
            <a:r>
              <a:rPr lang="ko-KR" altLang="en-US" sz="1000" dirty="0">
                <a:solidFill>
                  <a:srgbClr val="FF0000"/>
                </a:solidFill>
                <a:latin typeface="+mj-ea"/>
                <a:ea typeface="+mj-ea"/>
              </a:rPr>
              <a:t>또는 </a:t>
            </a:r>
            <a:r>
              <a:rPr lang="en-US" altLang="ko-KR" sz="1000" dirty="0" err="1">
                <a:solidFill>
                  <a:srgbClr val="FF0000"/>
                </a:solidFill>
                <a:latin typeface="+mj-ea"/>
                <a:ea typeface="+mj-ea"/>
              </a:rPr>
              <a:t>content_text</a:t>
            </a:r>
            <a:r>
              <a:rPr lang="en-US" altLang="ko-KR" sz="1000" dirty="0">
                <a:solidFill>
                  <a:srgbClr val="FF0000"/>
                </a:solidFill>
                <a:latin typeface="+mj-ea"/>
                <a:ea typeface="+mj-ea"/>
              </a:rPr>
              <a:t>)</a:t>
            </a:r>
            <a:r>
              <a:rPr lang="en-US" altLang="ko-KR" sz="1000" dirty="0">
                <a:latin typeface="+mj-ea"/>
                <a:ea typeface="+mj-ea"/>
              </a:rPr>
              <a:t> like ＇%＇||#{</a:t>
            </a:r>
            <a:r>
              <a:rPr lang="en-US" altLang="ko-KR" sz="1000" dirty="0" err="1">
                <a:latin typeface="+mj-ea"/>
                <a:ea typeface="+mj-ea"/>
              </a:rPr>
              <a:t>content_search</a:t>
            </a:r>
            <a:r>
              <a:rPr lang="en-US" altLang="ko-KR" sz="1000" dirty="0">
                <a:latin typeface="+mj-ea"/>
                <a:ea typeface="+mj-ea"/>
              </a:rPr>
              <a:t>}||＇%＇  </a:t>
            </a:r>
          </a:p>
          <a:p>
            <a:r>
              <a:rPr lang="en-US" altLang="ko-KR" sz="1000" dirty="0">
                <a:latin typeface="+mj-ea"/>
                <a:ea typeface="+mj-ea"/>
              </a:rPr>
              <a:t>Order by </a:t>
            </a:r>
            <a:r>
              <a:rPr lang="en-US" altLang="ko-KR" sz="1000" dirty="0" err="1">
                <a:latin typeface="+mj-ea"/>
                <a:ea typeface="+mj-ea"/>
              </a:rPr>
              <a:t>ct.content_idx</a:t>
            </a:r>
            <a:r>
              <a:rPr lang="en-US" altLang="ko-KR" sz="1000" dirty="0">
                <a:latin typeface="+mj-ea"/>
                <a:ea typeface="+mj-ea"/>
              </a:rPr>
              <a:t> desc</a:t>
            </a:r>
          </a:p>
          <a:p>
            <a:endParaRPr lang="en-US" altLang="ko-KR" sz="1000" b="1" dirty="0">
              <a:latin typeface="+mj-ea"/>
              <a:ea typeface="+mj-ea"/>
            </a:endParaRPr>
          </a:p>
          <a:p>
            <a:r>
              <a:rPr lang="ko-KR" altLang="en-US" sz="1400" b="1" dirty="0" err="1">
                <a:latin typeface="+mj-ea"/>
                <a:ea typeface="+mj-ea"/>
              </a:rPr>
              <a:t>쿼리문</a:t>
            </a:r>
            <a:r>
              <a:rPr lang="en-US" altLang="ko-KR" sz="1400" b="1" dirty="0">
                <a:latin typeface="+mj-ea"/>
                <a:ea typeface="+mj-ea"/>
              </a:rPr>
              <a:t> 2</a:t>
            </a:r>
          </a:p>
          <a:p>
            <a:r>
              <a:rPr lang="en-US" altLang="ko-KR" sz="1200" b="1" dirty="0">
                <a:latin typeface="+mj-ea"/>
                <a:ea typeface="+mj-ea"/>
              </a:rPr>
              <a:t>(content table </a:t>
            </a:r>
            <a:r>
              <a:rPr lang="ko-KR" altLang="en-US" sz="1200" b="1" dirty="0">
                <a:latin typeface="+mj-ea"/>
                <a:ea typeface="+mj-ea"/>
              </a:rPr>
              <a:t>의 검색결과 개수</a:t>
            </a:r>
            <a:r>
              <a:rPr lang="en-US" altLang="ko-KR" sz="1200" b="1" dirty="0">
                <a:latin typeface="+mj-ea"/>
                <a:ea typeface="+mj-ea"/>
              </a:rPr>
              <a:t>)</a:t>
            </a:r>
          </a:p>
          <a:p>
            <a:r>
              <a:rPr lang="en-US" altLang="ko-KR" sz="1000" dirty="0">
                <a:latin typeface="+mj-ea"/>
                <a:ea typeface="+mj-ea"/>
              </a:rPr>
              <a:t>select count(*) from </a:t>
            </a:r>
            <a:r>
              <a:rPr lang="en-US" altLang="ko-KR" sz="1000" dirty="0" err="1">
                <a:latin typeface="+mj-ea"/>
                <a:ea typeface="+mj-ea"/>
              </a:rPr>
              <a:t>content_table</a:t>
            </a:r>
            <a:r>
              <a:rPr lang="en-US" altLang="ko-KR" sz="1000" dirty="0">
                <a:latin typeface="+mj-ea"/>
                <a:ea typeface="+mj-ea"/>
              </a:rPr>
              <a:t> where </a:t>
            </a:r>
            <a:r>
              <a:rPr lang="en-US" altLang="ko-KR" sz="1000" dirty="0" err="1">
                <a:latin typeface="+mj-ea"/>
                <a:ea typeface="+mj-ea"/>
              </a:rPr>
              <a:t>content_subject</a:t>
            </a:r>
            <a:r>
              <a:rPr lang="en-US" altLang="ko-KR" sz="1000" dirty="0">
                <a:latin typeface="+mj-ea"/>
                <a:ea typeface="+mj-ea"/>
              </a:rPr>
              <a:t> LIKE '%'||#{</a:t>
            </a:r>
            <a:r>
              <a:rPr lang="en-US" altLang="ko-KR" sz="1000" dirty="0" err="1">
                <a:latin typeface="+mj-ea"/>
                <a:ea typeface="+mj-ea"/>
              </a:rPr>
              <a:t>content_search</a:t>
            </a:r>
            <a:r>
              <a:rPr lang="en-US" altLang="ko-KR" sz="1000" dirty="0">
                <a:latin typeface="+mj-ea"/>
                <a:ea typeface="+mj-ea"/>
              </a:rPr>
              <a:t>}||'%' and </a:t>
            </a:r>
            <a:r>
              <a:rPr lang="en-US" altLang="ko-KR" sz="1000" dirty="0" err="1">
                <a:latin typeface="+mj-ea"/>
                <a:ea typeface="+mj-ea"/>
              </a:rPr>
              <a:t>content_board_idx</a:t>
            </a:r>
            <a:r>
              <a:rPr lang="en-US" altLang="ko-KR" sz="1000" dirty="0">
                <a:latin typeface="+mj-ea"/>
                <a:ea typeface="+mj-ea"/>
              </a:rPr>
              <a:t>=#{content_board_idx} ORDER BY </a:t>
            </a:r>
            <a:r>
              <a:rPr lang="en-US" altLang="ko-KR" sz="1000" dirty="0" err="1">
                <a:latin typeface="+mj-ea"/>
                <a:ea typeface="+mj-ea"/>
              </a:rPr>
              <a:t>content_idx</a:t>
            </a:r>
            <a:endParaRPr lang="en-US" altLang="ko-KR" sz="1000" dirty="0">
              <a:latin typeface="+mj-ea"/>
              <a:ea typeface="+mj-ea"/>
            </a:endParaRPr>
          </a:p>
          <a:p>
            <a:endParaRPr lang="en-US" altLang="ko-KR" sz="1000" dirty="0">
              <a:latin typeface="+mj-ea"/>
              <a:ea typeface="+mj-ea"/>
            </a:endParaRPr>
          </a:p>
          <a:p>
            <a:r>
              <a:rPr lang="ko-KR" altLang="en-US" sz="1400" b="1" dirty="0">
                <a:latin typeface="+mj-ea"/>
                <a:ea typeface="+mj-ea"/>
              </a:rPr>
              <a:t>변수 추가</a:t>
            </a:r>
            <a:r>
              <a:rPr lang="en-US" altLang="ko-KR" sz="1400" b="1" dirty="0">
                <a:latin typeface="+mj-ea"/>
                <a:ea typeface="+mj-ea"/>
              </a:rPr>
              <a:t>(</a:t>
            </a:r>
            <a:r>
              <a:rPr lang="en-US" altLang="ko-KR" sz="1400" b="1" dirty="0" err="1">
                <a:latin typeface="+mj-ea"/>
                <a:ea typeface="+mj-ea"/>
              </a:rPr>
              <a:t>ContentBean</a:t>
            </a:r>
            <a:r>
              <a:rPr lang="en-US" altLang="ko-KR" sz="1400" b="1" dirty="0">
                <a:latin typeface="+mj-ea"/>
                <a:ea typeface="+mj-ea"/>
              </a:rPr>
              <a:t>)</a:t>
            </a:r>
          </a:p>
          <a:p>
            <a:r>
              <a:rPr lang="en-US" altLang="ko-KR" sz="1000" dirty="0">
                <a:latin typeface="+mj-ea"/>
                <a:ea typeface="+mj-ea"/>
              </a:rPr>
              <a:t>Private String </a:t>
            </a:r>
            <a:r>
              <a:rPr lang="en-US" altLang="ko-KR" sz="1000" dirty="0" err="1">
                <a:latin typeface="+mj-ea"/>
                <a:ea typeface="+mj-ea"/>
              </a:rPr>
              <a:t>content_search</a:t>
            </a:r>
            <a:r>
              <a:rPr lang="en-US" altLang="ko-KR" sz="1000" dirty="0">
                <a:latin typeface="+mj-ea"/>
                <a:ea typeface="+mj-ea"/>
              </a:rPr>
              <a:t>;(</a:t>
            </a:r>
            <a:r>
              <a:rPr lang="ko-KR" altLang="en-US" sz="1000" dirty="0">
                <a:latin typeface="+mj-ea"/>
                <a:ea typeface="+mj-ea"/>
              </a:rPr>
              <a:t>검색어 담는</a:t>
            </a:r>
            <a:r>
              <a:rPr lang="en-US" altLang="ko-KR" sz="1000" dirty="0">
                <a:latin typeface="+mj-ea"/>
                <a:ea typeface="+mj-ea"/>
              </a:rPr>
              <a:t>)</a:t>
            </a:r>
          </a:p>
          <a:p>
            <a:r>
              <a:rPr lang="en-US" altLang="ko-KR" sz="1000" dirty="0">
                <a:latin typeface="+mj-ea"/>
                <a:ea typeface="+mj-ea"/>
              </a:rPr>
              <a:t>Private String </a:t>
            </a:r>
            <a:r>
              <a:rPr lang="en-US" altLang="ko-KR" sz="1000" dirty="0" err="1">
                <a:latin typeface="+mj-ea"/>
                <a:ea typeface="+mj-ea"/>
              </a:rPr>
              <a:t>whatKind</a:t>
            </a:r>
            <a:r>
              <a:rPr lang="en-US" altLang="ko-KR" sz="1000" dirty="0">
                <a:latin typeface="+mj-ea"/>
                <a:ea typeface="+mj-ea"/>
              </a:rPr>
              <a:t>;(</a:t>
            </a:r>
            <a:r>
              <a:rPr lang="ko-KR" altLang="en-US" sz="1000" dirty="0">
                <a:latin typeface="+mj-ea"/>
                <a:ea typeface="+mj-ea"/>
              </a:rPr>
              <a:t>검색할 종류 판별용</a:t>
            </a:r>
            <a:r>
              <a:rPr lang="en-US" altLang="ko-KR" sz="1000" dirty="0">
                <a:latin typeface="+mj-ea"/>
                <a:ea typeface="+mj-ea"/>
              </a:rPr>
              <a:t>)</a:t>
            </a:r>
            <a:endParaRPr lang="zh-CN" altLang="en-US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98156" y="96112"/>
            <a:ext cx="11995688" cy="6661149"/>
          </a:xfrm>
          <a:prstGeom prst="rect">
            <a:avLst/>
          </a:prstGeom>
          <a:noFill/>
          <a:ln w="63500" cmpd="thickThin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" name="直接连接符 13"/>
          <p:cNvCxnSpPr/>
          <p:nvPr/>
        </p:nvCxnSpPr>
        <p:spPr>
          <a:xfrm>
            <a:off x="3414792" y="879060"/>
            <a:ext cx="1" cy="5099879"/>
          </a:xfrm>
          <a:prstGeom prst="line">
            <a:avLst/>
          </a:prstGeom>
          <a:ln w="22225">
            <a:solidFill>
              <a:schemeClr val="tx1">
                <a:lumMod val="85000"/>
                <a:lumOff val="15000"/>
              </a:schemeClr>
            </a:solidFill>
            <a:prstDash val="sysDot"/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组合 15"/>
          <p:cNvGrpSpPr/>
          <p:nvPr/>
        </p:nvGrpSpPr>
        <p:grpSpPr>
          <a:xfrm>
            <a:off x="844336" y="1464957"/>
            <a:ext cx="1757451" cy="594706"/>
            <a:chOff x="4985288" y="1224585"/>
            <a:chExt cx="2546888" cy="2527388"/>
          </a:xfrm>
          <a:effectLst/>
        </p:grpSpPr>
        <p:sp>
          <p:nvSpPr>
            <p:cNvPr id="17" name="椭圆 16"/>
            <p:cNvSpPr/>
            <p:nvPr/>
          </p:nvSpPr>
          <p:spPr>
            <a:xfrm>
              <a:off x="5012590" y="1224585"/>
              <a:ext cx="2433780" cy="2433781"/>
            </a:xfrm>
            <a:prstGeom prst="ellipse">
              <a:avLst/>
            </a:prstGeom>
            <a:solidFill>
              <a:schemeClr val="tx1">
                <a:alpha val="3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17"/>
            <p:cNvSpPr/>
            <p:nvPr/>
          </p:nvSpPr>
          <p:spPr>
            <a:xfrm>
              <a:off x="5098396" y="1265539"/>
              <a:ext cx="2433780" cy="2433781"/>
            </a:xfrm>
            <a:prstGeom prst="ellipse">
              <a:avLst/>
            </a:prstGeom>
            <a:solidFill>
              <a:schemeClr val="tx1">
                <a:alpha val="4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/>
          </p:nvSpPr>
          <p:spPr>
            <a:xfrm>
              <a:off x="4985288" y="1318192"/>
              <a:ext cx="2433780" cy="2433781"/>
            </a:xfrm>
            <a:prstGeom prst="ellipse">
              <a:avLst/>
            </a:prstGeom>
            <a:solidFill>
              <a:schemeClr val="tx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1025874" y="1519701"/>
            <a:ext cx="14038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bg1"/>
                </a:solidFill>
                <a:latin typeface="+mn-ea"/>
              </a:rPr>
              <a:t>김도훈</a:t>
            </a:r>
            <a:endParaRPr lang="en-US" altLang="zh-CN" sz="2800" b="1" dirty="0">
              <a:solidFill>
                <a:schemeClr val="bg1"/>
              </a:solidFill>
              <a:latin typeface="+mn-ea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384874" y="5499678"/>
            <a:ext cx="2729837" cy="67813"/>
            <a:chOff x="5108253" y="1177442"/>
            <a:chExt cx="1975492" cy="49074"/>
          </a:xfrm>
        </p:grpSpPr>
        <p:cxnSp>
          <p:nvCxnSpPr>
            <p:cNvPr id="22" name="直接连接符 21"/>
            <p:cNvCxnSpPr/>
            <p:nvPr/>
          </p:nvCxnSpPr>
          <p:spPr>
            <a:xfrm>
              <a:off x="5108253" y="1226516"/>
              <a:ext cx="1975491" cy="0"/>
            </a:xfrm>
            <a:prstGeom prst="line">
              <a:avLst/>
            </a:prstGeom>
            <a:ln w="22225" cmpd="sng">
              <a:solidFill>
                <a:schemeClr val="tx1">
                  <a:lumMod val="75000"/>
                  <a:lumOff val="25000"/>
                  <a:alpha val="83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>
              <a:off x="5108254" y="1177442"/>
              <a:ext cx="1975491" cy="0"/>
            </a:xfrm>
            <a:prstGeom prst="line">
              <a:avLst/>
            </a:prstGeom>
            <a:ln w="28575" cmpd="sng">
              <a:solidFill>
                <a:schemeClr val="tx1">
                  <a:lumMod val="75000"/>
                  <a:lumOff val="25000"/>
                  <a:alpha val="83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组合 23"/>
          <p:cNvGrpSpPr/>
          <p:nvPr/>
        </p:nvGrpSpPr>
        <p:grpSpPr>
          <a:xfrm>
            <a:off x="384874" y="2552981"/>
            <a:ext cx="2729837" cy="278698"/>
            <a:chOff x="7150100" y="4803775"/>
            <a:chExt cx="2317750" cy="668338"/>
          </a:xfrm>
        </p:grpSpPr>
        <p:sp>
          <p:nvSpPr>
            <p:cNvPr id="25" name="Freeform 31"/>
            <p:cNvSpPr>
              <a:spLocks/>
            </p:cNvSpPr>
            <p:nvPr/>
          </p:nvSpPr>
          <p:spPr bwMode="auto">
            <a:xfrm>
              <a:off x="8074025" y="4803775"/>
              <a:ext cx="466725" cy="533400"/>
            </a:xfrm>
            <a:custGeom>
              <a:avLst/>
              <a:gdLst>
                <a:gd name="T0" fmla="*/ 60 w 124"/>
                <a:gd name="T1" fmla="*/ 95 h 140"/>
                <a:gd name="T2" fmla="*/ 41 w 124"/>
                <a:gd name="T3" fmla="*/ 42 h 140"/>
                <a:gd name="T4" fmla="*/ 84 w 124"/>
                <a:gd name="T5" fmla="*/ 42 h 140"/>
                <a:gd name="T6" fmla="*/ 65 w 124"/>
                <a:gd name="T7" fmla="*/ 95 h 140"/>
                <a:gd name="T8" fmla="*/ 124 w 124"/>
                <a:gd name="T9" fmla="*/ 140 h 140"/>
                <a:gd name="T10" fmla="*/ 62 w 124"/>
                <a:gd name="T11" fmla="*/ 98 h 140"/>
                <a:gd name="T12" fmla="*/ 0 w 124"/>
                <a:gd name="T13" fmla="*/ 140 h 140"/>
                <a:gd name="T14" fmla="*/ 60 w 124"/>
                <a:gd name="T15" fmla="*/ 95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40">
                  <a:moveTo>
                    <a:pt x="60" y="95"/>
                  </a:moveTo>
                  <a:cubicBezTo>
                    <a:pt x="49" y="80"/>
                    <a:pt x="40" y="61"/>
                    <a:pt x="41" y="42"/>
                  </a:cubicBezTo>
                  <a:cubicBezTo>
                    <a:pt x="44" y="0"/>
                    <a:pt x="81" y="0"/>
                    <a:pt x="84" y="42"/>
                  </a:cubicBezTo>
                  <a:cubicBezTo>
                    <a:pt x="85" y="61"/>
                    <a:pt x="76" y="80"/>
                    <a:pt x="65" y="95"/>
                  </a:cubicBezTo>
                  <a:cubicBezTo>
                    <a:pt x="80" y="114"/>
                    <a:pt x="100" y="135"/>
                    <a:pt x="124" y="140"/>
                  </a:cubicBezTo>
                  <a:cubicBezTo>
                    <a:pt x="102" y="139"/>
                    <a:pt x="77" y="117"/>
                    <a:pt x="62" y="98"/>
                  </a:cubicBezTo>
                  <a:cubicBezTo>
                    <a:pt x="48" y="117"/>
                    <a:pt x="23" y="139"/>
                    <a:pt x="0" y="140"/>
                  </a:cubicBezTo>
                  <a:cubicBezTo>
                    <a:pt x="24" y="135"/>
                    <a:pt x="45" y="114"/>
                    <a:pt x="60" y="95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32"/>
            <p:cNvSpPr>
              <a:spLocks/>
            </p:cNvSpPr>
            <p:nvPr/>
          </p:nvSpPr>
          <p:spPr bwMode="auto">
            <a:xfrm>
              <a:off x="8702675" y="5368925"/>
              <a:ext cx="765175" cy="22225"/>
            </a:xfrm>
            <a:custGeom>
              <a:avLst/>
              <a:gdLst>
                <a:gd name="T0" fmla="*/ 101 w 203"/>
                <a:gd name="T1" fmla="*/ 6 h 6"/>
                <a:gd name="T2" fmla="*/ 0 w 203"/>
                <a:gd name="T3" fmla="*/ 3 h 6"/>
                <a:gd name="T4" fmla="*/ 101 w 203"/>
                <a:gd name="T5" fmla="*/ 0 h 6"/>
                <a:gd name="T6" fmla="*/ 203 w 203"/>
                <a:gd name="T7" fmla="*/ 4 h 6"/>
                <a:gd name="T8" fmla="*/ 101 w 203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">
                  <a:moveTo>
                    <a:pt x="101" y="6"/>
                  </a:moveTo>
                  <a:cubicBezTo>
                    <a:pt x="68" y="6"/>
                    <a:pt x="34" y="6"/>
                    <a:pt x="0" y="3"/>
                  </a:cubicBezTo>
                  <a:cubicBezTo>
                    <a:pt x="35" y="0"/>
                    <a:pt x="68" y="0"/>
                    <a:pt x="101" y="0"/>
                  </a:cubicBezTo>
                  <a:cubicBezTo>
                    <a:pt x="134" y="0"/>
                    <a:pt x="168" y="1"/>
                    <a:pt x="203" y="4"/>
                  </a:cubicBezTo>
                  <a:cubicBezTo>
                    <a:pt x="166" y="6"/>
                    <a:pt x="101" y="6"/>
                    <a:pt x="101" y="6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33"/>
            <p:cNvSpPr>
              <a:spLocks/>
            </p:cNvSpPr>
            <p:nvPr/>
          </p:nvSpPr>
          <p:spPr bwMode="auto">
            <a:xfrm>
              <a:off x="7150100" y="5368925"/>
              <a:ext cx="765175" cy="22225"/>
            </a:xfrm>
            <a:custGeom>
              <a:avLst/>
              <a:gdLst>
                <a:gd name="T0" fmla="*/ 102 w 203"/>
                <a:gd name="T1" fmla="*/ 6 h 6"/>
                <a:gd name="T2" fmla="*/ 203 w 203"/>
                <a:gd name="T3" fmla="*/ 3 h 6"/>
                <a:gd name="T4" fmla="*/ 102 w 203"/>
                <a:gd name="T5" fmla="*/ 0 h 6"/>
                <a:gd name="T6" fmla="*/ 0 w 203"/>
                <a:gd name="T7" fmla="*/ 4 h 6"/>
                <a:gd name="T8" fmla="*/ 102 w 203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">
                  <a:moveTo>
                    <a:pt x="102" y="6"/>
                  </a:moveTo>
                  <a:cubicBezTo>
                    <a:pt x="135" y="6"/>
                    <a:pt x="169" y="6"/>
                    <a:pt x="203" y="3"/>
                  </a:cubicBezTo>
                  <a:cubicBezTo>
                    <a:pt x="168" y="0"/>
                    <a:pt x="135" y="0"/>
                    <a:pt x="102" y="0"/>
                  </a:cubicBezTo>
                  <a:cubicBezTo>
                    <a:pt x="68" y="0"/>
                    <a:pt x="35" y="1"/>
                    <a:pt x="0" y="4"/>
                  </a:cubicBezTo>
                  <a:cubicBezTo>
                    <a:pt x="36" y="6"/>
                    <a:pt x="102" y="6"/>
                    <a:pt x="102" y="6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34"/>
            <p:cNvSpPr>
              <a:spLocks/>
            </p:cNvSpPr>
            <p:nvPr/>
          </p:nvSpPr>
          <p:spPr bwMode="auto">
            <a:xfrm>
              <a:off x="7862888" y="5092700"/>
              <a:ext cx="893763" cy="379413"/>
            </a:xfrm>
            <a:custGeom>
              <a:avLst/>
              <a:gdLst>
                <a:gd name="T0" fmla="*/ 118 w 237"/>
                <a:gd name="T1" fmla="*/ 61 h 99"/>
                <a:gd name="T2" fmla="*/ 160 w 237"/>
                <a:gd name="T3" fmla="*/ 86 h 99"/>
                <a:gd name="T4" fmla="*/ 226 w 237"/>
                <a:gd name="T5" fmla="*/ 28 h 99"/>
                <a:gd name="T6" fmla="*/ 178 w 237"/>
                <a:gd name="T7" fmla="*/ 10 h 99"/>
                <a:gd name="T8" fmla="*/ 184 w 237"/>
                <a:gd name="T9" fmla="*/ 64 h 99"/>
                <a:gd name="T10" fmla="*/ 213 w 237"/>
                <a:gd name="T11" fmla="*/ 52 h 99"/>
                <a:gd name="T12" fmla="*/ 199 w 237"/>
                <a:gd name="T13" fmla="*/ 29 h 99"/>
                <a:gd name="T14" fmla="*/ 183 w 237"/>
                <a:gd name="T15" fmla="*/ 44 h 99"/>
                <a:gd name="T16" fmla="*/ 193 w 237"/>
                <a:gd name="T17" fmla="*/ 32 h 99"/>
                <a:gd name="T18" fmla="*/ 210 w 237"/>
                <a:gd name="T19" fmla="*/ 51 h 99"/>
                <a:gd name="T20" fmla="*/ 185 w 237"/>
                <a:gd name="T21" fmla="*/ 61 h 99"/>
                <a:gd name="T22" fmla="*/ 180 w 237"/>
                <a:gd name="T23" fmla="*/ 13 h 99"/>
                <a:gd name="T24" fmla="*/ 224 w 237"/>
                <a:gd name="T25" fmla="*/ 33 h 99"/>
                <a:gd name="T26" fmla="*/ 162 w 237"/>
                <a:gd name="T27" fmla="*/ 84 h 99"/>
                <a:gd name="T28" fmla="*/ 119 w 237"/>
                <a:gd name="T29" fmla="*/ 54 h 99"/>
                <a:gd name="T30" fmla="*/ 74 w 237"/>
                <a:gd name="T31" fmla="*/ 84 h 99"/>
                <a:gd name="T32" fmla="*/ 13 w 237"/>
                <a:gd name="T33" fmla="*/ 33 h 99"/>
                <a:gd name="T34" fmla="*/ 57 w 237"/>
                <a:gd name="T35" fmla="*/ 13 h 99"/>
                <a:gd name="T36" fmla="*/ 52 w 237"/>
                <a:gd name="T37" fmla="*/ 61 h 99"/>
                <a:gd name="T38" fmla="*/ 27 w 237"/>
                <a:gd name="T39" fmla="*/ 51 h 99"/>
                <a:gd name="T40" fmla="*/ 44 w 237"/>
                <a:gd name="T41" fmla="*/ 32 h 99"/>
                <a:gd name="T42" fmla="*/ 54 w 237"/>
                <a:gd name="T43" fmla="*/ 44 h 99"/>
                <a:gd name="T44" fmla="*/ 37 w 237"/>
                <a:gd name="T45" fmla="*/ 29 h 99"/>
                <a:gd name="T46" fmla="*/ 24 w 237"/>
                <a:gd name="T47" fmla="*/ 52 h 99"/>
                <a:gd name="T48" fmla="*/ 53 w 237"/>
                <a:gd name="T49" fmla="*/ 64 h 99"/>
                <a:gd name="T50" fmla="*/ 59 w 237"/>
                <a:gd name="T51" fmla="*/ 10 h 99"/>
                <a:gd name="T52" fmla="*/ 11 w 237"/>
                <a:gd name="T53" fmla="*/ 28 h 99"/>
                <a:gd name="T54" fmla="*/ 76 w 237"/>
                <a:gd name="T55" fmla="*/ 86 h 99"/>
                <a:gd name="T56" fmla="*/ 118 w 237"/>
                <a:gd name="T57" fmla="*/ 61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37" h="99">
                  <a:moveTo>
                    <a:pt x="118" y="61"/>
                  </a:moveTo>
                  <a:cubicBezTo>
                    <a:pt x="129" y="73"/>
                    <a:pt x="144" y="82"/>
                    <a:pt x="160" y="86"/>
                  </a:cubicBezTo>
                  <a:cubicBezTo>
                    <a:pt x="216" y="99"/>
                    <a:pt x="237" y="56"/>
                    <a:pt x="226" y="28"/>
                  </a:cubicBezTo>
                  <a:cubicBezTo>
                    <a:pt x="219" y="8"/>
                    <a:pt x="196" y="0"/>
                    <a:pt x="178" y="10"/>
                  </a:cubicBezTo>
                  <a:cubicBezTo>
                    <a:pt x="157" y="22"/>
                    <a:pt x="160" y="56"/>
                    <a:pt x="184" y="64"/>
                  </a:cubicBezTo>
                  <a:cubicBezTo>
                    <a:pt x="194" y="68"/>
                    <a:pt x="208" y="65"/>
                    <a:pt x="213" y="52"/>
                  </a:cubicBezTo>
                  <a:cubicBezTo>
                    <a:pt x="216" y="42"/>
                    <a:pt x="209" y="31"/>
                    <a:pt x="199" y="29"/>
                  </a:cubicBezTo>
                  <a:cubicBezTo>
                    <a:pt x="190" y="27"/>
                    <a:pt x="181" y="34"/>
                    <a:pt x="183" y="44"/>
                  </a:cubicBezTo>
                  <a:cubicBezTo>
                    <a:pt x="183" y="41"/>
                    <a:pt x="185" y="33"/>
                    <a:pt x="193" y="32"/>
                  </a:cubicBezTo>
                  <a:cubicBezTo>
                    <a:pt x="204" y="30"/>
                    <a:pt x="213" y="42"/>
                    <a:pt x="210" y="51"/>
                  </a:cubicBezTo>
                  <a:cubicBezTo>
                    <a:pt x="207" y="63"/>
                    <a:pt x="194" y="64"/>
                    <a:pt x="185" y="61"/>
                  </a:cubicBezTo>
                  <a:cubicBezTo>
                    <a:pt x="164" y="53"/>
                    <a:pt x="161" y="24"/>
                    <a:pt x="180" y="13"/>
                  </a:cubicBezTo>
                  <a:cubicBezTo>
                    <a:pt x="197" y="3"/>
                    <a:pt x="219" y="13"/>
                    <a:pt x="224" y="33"/>
                  </a:cubicBezTo>
                  <a:cubicBezTo>
                    <a:pt x="231" y="59"/>
                    <a:pt x="212" y="96"/>
                    <a:pt x="162" y="84"/>
                  </a:cubicBezTo>
                  <a:cubicBezTo>
                    <a:pt x="146" y="80"/>
                    <a:pt x="127" y="69"/>
                    <a:pt x="119" y="54"/>
                  </a:cubicBezTo>
                  <a:cubicBezTo>
                    <a:pt x="109" y="69"/>
                    <a:pt x="92" y="80"/>
                    <a:pt x="74" y="84"/>
                  </a:cubicBezTo>
                  <a:cubicBezTo>
                    <a:pt x="25" y="96"/>
                    <a:pt x="6" y="59"/>
                    <a:pt x="13" y="33"/>
                  </a:cubicBezTo>
                  <a:cubicBezTo>
                    <a:pt x="18" y="13"/>
                    <a:pt x="40" y="3"/>
                    <a:pt x="57" y="13"/>
                  </a:cubicBezTo>
                  <a:cubicBezTo>
                    <a:pt x="75" y="24"/>
                    <a:pt x="73" y="53"/>
                    <a:pt x="52" y="61"/>
                  </a:cubicBezTo>
                  <a:cubicBezTo>
                    <a:pt x="43" y="64"/>
                    <a:pt x="30" y="63"/>
                    <a:pt x="27" y="51"/>
                  </a:cubicBezTo>
                  <a:cubicBezTo>
                    <a:pt x="24" y="42"/>
                    <a:pt x="33" y="30"/>
                    <a:pt x="44" y="32"/>
                  </a:cubicBezTo>
                  <a:cubicBezTo>
                    <a:pt x="52" y="33"/>
                    <a:pt x="54" y="41"/>
                    <a:pt x="54" y="44"/>
                  </a:cubicBezTo>
                  <a:cubicBezTo>
                    <a:pt x="56" y="34"/>
                    <a:pt x="47" y="27"/>
                    <a:pt x="37" y="29"/>
                  </a:cubicBezTo>
                  <a:cubicBezTo>
                    <a:pt x="28" y="31"/>
                    <a:pt x="21" y="42"/>
                    <a:pt x="24" y="52"/>
                  </a:cubicBezTo>
                  <a:cubicBezTo>
                    <a:pt x="29" y="65"/>
                    <a:pt x="43" y="68"/>
                    <a:pt x="53" y="64"/>
                  </a:cubicBezTo>
                  <a:cubicBezTo>
                    <a:pt x="77" y="56"/>
                    <a:pt x="80" y="22"/>
                    <a:pt x="59" y="10"/>
                  </a:cubicBezTo>
                  <a:cubicBezTo>
                    <a:pt x="41" y="0"/>
                    <a:pt x="18" y="8"/>
                    <a:pt x="11" y="28"/>
                  </a:cubicBezTo>
                  <a:cubicBezTo>
                    <a:pt x="0" y="56"/>
                    <a:pt x="21" y="99"/>
                    <a:pt x="76" y="86"/>
                  </a:cubicBezTo>
                  <a:cubicBezTo>
                    <a:pt x="92" y="82"/>
                    <a:pt x="108" y="73"/>
                    <a:pt x="118" y="61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9" name="文本框 28"/>
          <p:cNvSpPr txBox="1"/>
          <p:nvPr/>
        </p:nvSpPr>
        <p:spPr>
          <a:xfrm>
            <a:off x="1030464" y="3151352"/>
            <a:ext cx="20842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ko-KR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각 게시판 별로</a:t>
            </a:r>
            <a:endParaRPr lang="en-US" altLang="ko-KR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ko-KR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검색 기능 구현 주제별 검색 가능</a:t>
            </a:r>
            <a:endParaRPr lang="en-US" altLang="ko-KR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ko-KR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제목</a:t>
            </a:r>
            <a:r>
              <a:rPr lang="en-US" altLang="ko-KR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ko-KR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본문</a:t>
            </a:r>
            <a:r>
              <a:rPr lang="en-US" altLang="ko-KR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en-US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6692960" y="879060"/>
            <a:ext cx="2084249" cy="4662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latin typeface="+mj-ea"/>
                <a:ea typeface="+mj-ea"/>
              </a:rPr>
              <a:t>라디오버튼</a:t>
            </a:r>
            <a:endParaRPr lang="en-US" altLang="zh-CN" sz="1400" b="1" dirty="0">
              <a:solidFill>
                <a:prstClr val="black"/>
              </a:solidFill>
              <a:latin typeface="+mj-ea"/>
              <a:ea typeface="+mj-ea"/>
            </a:endParaRPr>
          </a:p>
          <a:p>
            <a:pPr algn="l"/>
            <a:r>
              <a:rPr lang="en-US" altLang="ko-KR" sz="1100" dirty="0">
                <a:solidFill>
                  <a:srgbClr val="0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100" dirty="0" err="1">
                <a:solidFill>
                  <a:srgbClr val="3F7F7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form:radiobutton</a:t>
            </a:r>
            <a:r>
              <a:rPr lang="en-US" altLang="ko-KR" sz="1100" dirty="0">
                <a:solidFill>
                  <a:srgbClr val="3F7F7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100" dirty="0">
                <a:solidFill>
                  <a:srgbClr val="7F007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path</a:t>
            </a:r>
            <a:r>
              <a:rPr lang="en-US" altLang="ko-KR" sz="1100" dirty="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100" i="1" dirty="0">
                <a:solidFill>
                  <a:srgbClr val="2A0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lang="en-US" altLang="ko-KR" sz="1100" i="1" dirty="0" err="1">
                <a:solidFill>
                  <a:srgbClr val="2A0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whatKind</a:t>
            </a:r>
            <a:r>
              <a:rPr lang="en-US" altLang="ko-KR" sz="1100" i="1" dirty="0">
                <a:solidFill>
                  <a:srgbClr val="2A0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"  </a:t>
            </a:r>
            <a:r>
              <a:rPr lang="en-US" altLang="ko-KR" sz="1100" i="1" dirty="0">
                <a:solidFill>
                  <a:srgbClr val="7F007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value</a:t>
            </a:r>
            <a:r>
              <a:rPr lang="en-US" altLang="ko-KR" sz="1100" i="1" dirty="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100" i="1" dirty="0">
                <a:solidFill>
                  <a:srgbClr val="2A0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"s" </a:t>
            </a:r>
            <a:r>
              <a:rPr lang="en-US" altLang="ko-KR" sz="1100" i="1" dirty="0">
                <a:solidFill>
                  <a:srgbClr val="7F007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checked</a:t>
            </a:r>
            <a:r>
              <a:rPr lang="en-US" altLang="ko-KR" sz="1100" i="1" dirty="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100" i="1" dirty="0">
                <a:solidFill>
                  <a:srgbClr val="2A0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"checked"</a:t>
            </a:r>
            <a:r>
              <a:rPr lang="en-US" altLang="ko-KR" sz="1100" i="1" dirty="0">
                <a:solidFill>
                  <a:srgbClr val="0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/&gt;</a:t>
            </a:r>
            <a:r>
              <a:rPr lang="ko-KR" altLang="en-US" sz="1100" i="1" dirty="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제목</a:t>
            </a:r>
            <a:r>
              <a:rPr lang="en-US" altLang="ko-KR" sz="1100" i="1" dirty="0">
                <a:solidFill>
                  <a:srgbClr val="0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100" i="1" dirty="0" err="1">
                <a:solidFill>
                  <a:srgbClr val="3F7F7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br</a:t>
            </a:r>
            <a:r>
              <a:rPr lang="en-US" altLang="ko-KR" sz="1100" i="1" dirty="0">
                <a:solidFill>
                  <a:srgbClr val="0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lang="en-US" altLang="ko-KR" sz="1100" dirty="0">
                <a:solidFill>
                  <a:srgbClr val="0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100" dirty="0" err="1">
                <a:solidFill>
                  <a:srgbClr val="3F7F7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form:radiobutton</a:t>
            </a:r>
            <a:r>
              <a:rPr lang="en-US" altLang="ko-KR" sz="1100" dirty="0">
                <a:solidFill>
                  <a:srgbClr val="3F7F7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100" dirty="0">
                <a:solidFill>
                  <a:srgbClr val="7F007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path</a:t>
            </a:r>
            <a:r>
              <a:rPr lang="en-US" altLang="ko-KR" sz="1100" dirty="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100" i="1" dirty="0">
                <a:solidFill>
                  <a:srgbClr val="2A0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lang="en-US" altLang="ko-KR" sz="1100" i="1" dirty="0" err="1">
                <a:solidFill>
                  <a:srgbClr val="2A0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whatKind</a:t>
            </a:r>
            <a:r>
              <a:rPr lang="en-US" altLang="ko-KR" sz="1100" i="1" dirty="0">
                <a:solidFill>
                  <a:srgbClr val="2A0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"  </a:t>
            </a:r>
            <a:r>
              <a:rPr lang="en-US" altLang="ko-KR" sz="1100" i="1" dirty="0">
                <a:solidFill>
                  <a:srgbClr val="7F007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value</a:t>
            </a:r>
            <a:r>
              <a:rPr lang="en-US" altLang="ko-KR" sz="1100" i="1" dirty="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100" i="1" dirty="0">
                <a:solidFill>
                  <a:srgbClr val="2A0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"t"</a:t>
            </a:r>
            <a:r>
              <a:rPr lang="en-US" altLang="ko-KR" sz="1100" i="1" dirty="0">
                <a:solidFill>
                  <a:srgbClr val="0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/&gt;</a:t>
            </a:r>
            <a:r>
              <a:rPr lang="en-US" altLang="ko-KR" sz="1100" i="1" dirty="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100" i="1" dirty="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본문</a:t>
            </a:r>
            <a:r>
              <a:rPr lang="en-US" altLang="ko-KR" sz="1100" i="1" dirty="0">
                <a:solidFill>
                  <a:srgbClr val="0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100" i="1" dirty="0" err="1">
                <a:solidFill>
                  <a:srgbClr val="3F7F7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br</a:t>
            </a:r>
            <a:r>
              <a:rPr lang="en-US" altLang="ko-KR" sz="1100" i="1" dirty="0">
                <a:solidFill>
                  <a:srgbClr val="0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</a:p>
          <a:p>
            <a:pPr algn="l"/>
            <a:endParaRPr lang="en-US" altLang="zh-CN" sz="1100" i="1" dirty="0">
              <a:solidFill>
                <a:srgbClr val="008080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ko-KR" altLang="en-US" sz="1400" b="1" dirty="0" err="1">
                <a:latin typeface="+mj-ea"/>
                <a:ea typeface="+mj-ea"/>
              </a:rPr>
              <a:t>검색어입력버튼과</a:t>
            </a:r>
            <a:r>
              <a:rPr lang="ko-KR" altLang="en-US" sz="1400" b="1" dirty="0">
                <a:latin typeface="+mj-ea"/>
                <a:ea typeface="+mj-ea"/>
              </a:rPr>
              <a:t> 검색버튼</a:t>
            </a:r>
            <a:endParaRPr lang="en-US" altLang="zh-CN" sz="1400" b="1" dirty="0">
              <a:latin typeface="+mj-ea"/>
              <a:ea typeface="+mj-ea"/>
            </a:endParaRPr>
          </a:p>
          <a:p>
            <a:pPr algn="l"/>
            <a:r>
              <a:rPr lang="en-US" altLang="ko-KR" sz="1000" dirty="0">
                <a:solidFill>
                  <a:srgbClr val="0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000" dirty="0" err="1">
                <a:solidFill>
                  <a:srgbClr val="3F7F7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span</a:t>
            </a:r>
            <a:r>
              <a:rPr lang="en-US" altLang="ko-KR" sz="1000" dirty="0" err="1">
                <a:solidFill>
                  <a:srgbClr val="7F007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class</a:t>
            </a:r>
            <a:r>
              <a:rPr lang="en-US" altLang="ko-KR" sz="1000" dirty="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000" i="1" dirty="0">
                <a:solidFill>
                  <a:srgbClr val="2A0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"search"</a:t>
            </a:r>
            <a:r>
              <a:rPr lang="en-US" altLang="ko-KR" sz="1000" i="1" dirty="0">
                <a:solidFill>
                  <a:srgbClr val="0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&gt;&lt;</a:t>
            </a:r>
            <a:r>
              <a:rPr lang="en-US" altLang="ko-KR" sz="1000" i="1" dirty="0" err="1">
                <a:solidFill>
                  <a:srgbClr val="3F7F7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form:label</a:t>
            </a:r>
            <a:r>
              <a:rPr lang="en-US" altLang="ko-KR" sz="1000" i="1" dirty="0">
                <a:solidFill>
                  <a:srgbClr val="3F7F7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000" i="1" dirty="0">
                <a:solidFill>
                  <a:srgbClr val="7F007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path</a:t>
            </a:r>
            <a:r>
              <a:rPr lang="en-US" altLang="ko-KR" sz="1000" i="1" dirty="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000" i="1" dirty="0">
                <a:solidFill>
                  <a:srgbClr val="2A0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lang="en-US" altLang="ko-KR" sz="1000" i="1" dirty="0" err="1">
                <a:solidFill>
                  <a:srgbClr val="2A0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content_search</a:t>
            </a:r>
            <a:r>
              <a:rPr lang="en-US" altLang="ko-KR" sz="1000" i="1" dirty="0">
                <a:solidFill>
                  <a:srgbClr val="2A0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lang="en-US" altLang="ko-KR" sz="1000" i="1" dirty="0">
                <a:solidFill>
                  <a:srgbClr val="0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ko-KR" altLang="en-US" sz="1000" i="1" dirty="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제목 검색</a:t>
            </a:r>
            <a:r>
              <a:rPr lang="en-US" altLang="ko-KR" sz="1000" i="1" dirty="0">
                <a:solidFill>
                  <a:srgbClr val="0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000" i="1" dirty="0" err="1">
                <a:solidFill>
                  <a:srgbClr val="3F7F7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form:label</a:t>
            </a:r>
            <a:r>
              <a:rPr lang="en-US" altLang="ko-KR" sz="1000" i="1" dirty="0">
                <a:solidFill>
                  <a:srgbClr val="0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&gt;&lt;/</a:t>
            </a:r>
            <a:r>
              <a:rPr lang="en-US" altLang="ko-KR" sz="1000" i="1" dirty="0">
                <a:solidFill>
                  <a:srgbClr val="3F7F7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span</a:t>
            </a:r>
            <a:r>
              <a:rPr lang="en-US" altLang="ko-KR" sz="1000" i="1" dirty="0">
                <a:solidFill>
                  <a:srgbClr val="0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</a:p>
          <a:p>
            <a:pPr algn="l"/>
            <a:r>
              <a:rPr lang="en-US" altLang="ko-KR" sz="1000" dirty="0">
                <a:solidFill>
                  <a:srgbClr val="0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000" dirty="0" err="1">
                <a:solidFill>
                  <a:srgbClr val="3F7F7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form:input</a:t>
            </a:r>
            <a:r>
              <a:rPr lang="en-US" altLang="ko-KR" sz="1000" dirty="0">
                <a:solidFill>
                  <a:srgbClr val="3F7F7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000" dirty="0">
                <a:solidFill>
                  <a:srgbClr val="7F007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path</a:t>
            </a:r>
            <a:r>
              <a:rPr lang="en-US" altLang="ko-KR" sz="1000" dirty="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000" i="1" dirty="0">
                <a:solidFill>
                  <a:srgbClr val="2A0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lang="en-US" altLang="ko-KR" sz="1000" i="1" dirty="0" err="1">
                <a:solidFill>
                  <a:srgbClr val="2A0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content_search</a:t>
            </a:r>
            <a:r>
              <a:rPr lang="en-US" altLang="ko-KR" sz="1000" i="1" dirty="0">
                <a:solidFill>
                  <a:srgbClr val="2A0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" </a:t>
            </a:r>
            <a:r>
              <a:rPr lang="en-US" altLang="ko-KR" sz="1000" i="1" dirty="0">
                <a:solidFill>
                  <a:srgbClr val="0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/&gt;</a:t>
            </a:r>
          </a:p>
          <a:p>
            <a:pPr algn="l"/>
            <a:r>
              <a:rPr lang="en-US" altLang="ko-KR" sz="1000" dirty="0">
                <a:solidFill>
                  <a:srgbClr val="0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000" dirty="0" err="1">
                <a:solidFill>
                  <a:srgbClr val="3F7F7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form:button</a:t>
            </a:r>
            <a:r>
              <a:rPr lang="en-US" altLang="ko-KR" sz="1000" dirty="0">
                <a:solidFill>
                  <a:srgbClr val="3F7F7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000" dirty="0">
                <a:solidFill>
                  <a:srgbClr val="7F007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class</a:t>
            </a:r>
            <a:r>
              <a:rPr lang="en-US" altLang="ko-KR" sz="1000" dirty="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000" i="1" dirty="0">
                <a:solidFill>
                  <a:srgbClr val="2A0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lang="en-US" altLang="ko-KR" sz="1000" i="1" dirty="0" err="1">
                <a:solidFill>
                  <a:srgbClr val="2A0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btn</a:t>
            </a:r>
            <a:r>
              <a:rPr lang="en-US" altLang="ko-KR" sz="1000" i="1" dirty="0">
                <a:solidFill>
                  <a:srgbClr val="2A0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000" i="1" dirty="0" err="1">
                <a:solidFill>
                  <a:srgbClr val="2A0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btn</a:t>
            </a:r>
            <a:r>
              <a:rPr lang="en-US" altLang="ko-KR" sz="1000" i="1" dirty="0">
                <a:solidFill>
                  <a:srgbClr val="2A0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-primary"</a:t>
            </a:r>
            <a:r>
              <a:rPr lang="en-US" altLang="ko-KR" sz="1000" i="1" dirty="0">
                <a:solidFill>
                  <a:srgbClr val="0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en-US" altLang="ko-KR" sz="1000" i="1" dirty="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search</a:t>
            </a:r>
            <a:r>
              <a:rPr lang="en-US" altLang="ko-KR" sz="1000" i="1" dirty="0">
                <a:solidFill>
                  <a:srgbClr val="0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000" i="1" dirty="0" err="1">
                <a:solidFill>
                  <a:srgbClr val="3F7F7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form:button</a:t>
            </a:r>
            <a:r>
              <a:rPr lang="en-US" altLang="ko-KR" sz="1000" i="1" dirty="0">
                <a:solidFill>
                  <a:srgbClr val="0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</a:p>
          <a:p>
            <a:pPr algn="l"/>
            <a:endParaRPr lang="en-US" altLang="ko-KR" sz="1000" i="1" dirty="0">
              <a:solidFill>
                <a:srgbClr val="008080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algn="l"/>
            <a:r>
              <a:rPr lang="en-US" altLang="ko-KR" sz="1400" b="1" dirty="0" err="1">
                <a:latin typeface="+mj-ea"/>
                <a:ea typeface="+mj-ea"/>
              </a:rPr>
              <a:t>searchjsp</a:t>
            </a:r>
            <a:r>
              <a:rPr lang="ko-KR" altLang="en-US" sz="1400" b="1" dirty="0">
                <a:latin typeface="+mj-ea"/>
                <a:ea typeface="+mj-ea"/>
              </a:rPr>
              <a:t>에 보여줄 값의 코드</a:t>
            </a:r>
            <a:endParaRPr lang="en-US" altLang="zh-CN" sz="10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ko-KR" sz="1000" dirty="0">
                <a:solidFill>
                  <a:srgbClr val="3F7F7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&lt;h4 class="card-title"&gt; '${</a:t>
            </a:r>
            <a:r>
              <a:rPr lang="en-US" altLang="ko-KR" sz="1000" dirty="0" err="1">
                <a:solidFill>
                  <a:srgbClr val="3F7F7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content_search</a:t>
            </a:r>
            <a:r>
              <a:rPr lang="en-US" altLang="ko-KR" sz="1000" dirty="0">
                <a:solidFill>
                  <a:srgbClr val="3F7F7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}'</a:t>
            </a:r>
            <a:r>
              <a:rPr lang="ko-KR" altLang="en-US" sz="1000" dirty="0">
                <a:solidFill>
                  <a:srgbClr val="3F7F7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에 대한 </a:t>
            </a:r>
            <a:r>
              <a:rPr lang="en-US" altLang="ko-KR" sz="1000" dirty="0">
                <a:solidFill>
                  <a:srgbClr val="3F7F7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${</a:t>
            </a:r>
            <a:r>
              <a:rPr lang="en-US" altLang="ko-KR" sz="1000" dirty="0" err="1">
                <a:solidFill>
                  <a:srgbClr val="3F7F7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boardName</a:t>
            </a:r>
            <a:r>
              <a:rPr lang="en-US" altLang="ko-KR" sz="1000" dirty="0">
                <a:solidFill>
                  <a:srgbClr val="3F7F7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} </a:t>
            </a:r>
            <a:r>
              <a:rPr lang="ko-KR" altLang="en-US" sz="1000" dirty="0">
                <a:solidFill>
                  <a:srgbClr val="3F7F7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검색결과</a:t>
            </a:r>
          </a:p>
          <a:p>
            <a:pPr algn="l"/>
            <a:r>
              <a:rPr lang="en-US" altLang="ko-KR" sz="1000" dirty="0">
                <a:solidFill>
                  <a:srgbClr val="3F7F7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&lt;span class="size"&gt;(</a:t>
            </a:r>
            <a:r>
              <a:rPr lang="ko-KR" altLang="en-US" sz="1000" dirty="0">
                <a:solidFill>
                  <a:srgbClr val="3F7F7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검색된 게시물 수</a:t>
            </a:r>
            <a:r>
              <a:rPr lang="en-US" altLang="ko-KR" sz="1000" dirty="0">
                <a:solidFill>
                  <a:srgbClr val="3F7F7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: ${</a:t>
            </a:r>
            <a:r>
              <a:rPr lang="en-US" altLang="ko-KR" sz="1000" dirty="0" err="1">
                <a:solidFill>
                  <a:srgbClr val="3F7F7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searchCount</a:t>
            </a:r>
            <a:r>
              <a:rPr lang="en-US" altLang="ko-KR" sz="1000" dirty="0">
                <a:solidFill>
                  <a:srgbClr val="3F7F7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}</a:t>
            </a:r>
            <a:r>
              <a:rPr lang="ko-KR" altLang="en-US" sz="1000" dirty="0">
                <a:solidFill>
                  <a:srgbClr val="3F7F7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개</a:t>
            </a:r>
            <a:r>
              <a:rPr lang="en-US" altLang="ko-KR" sz="1000" dirty="0">
                <a:solidFill>
                  <a:srgbClr val="3F7F7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)&lt;/span&gt;&lt;/h4&gt;</a:t>
            </a:r>
            <a:endParaRPr lang="zh-CN" altLang="en-US" sz="1000" dirty="0">
              <a:solidFill>
                <a:srgbClr val="3F7F7F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9350642" y="557786"/>
            <a:ext cx="2084249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latin typeface="+mj-ea"/>
                <a:ea typeface="+mj-ea"/>
              </a:rPr>
              <a:t>검색결과</a:t>
            </a:r>
            <a:r>
              <a:rPr lang="en-US" altLang="ko-KR" sz="1400" b="1" dirty="0">
                <a:latin typeface="+mj-ea"/>
                <a:ea typeface="+mj-ea"/>
              </a:rPr>
              <a:t> </a:t>
            </a:r>
            <a:r>
              <a:rPr lang="ko-KR" altLang="en-US" sz="1400" b="1" dirty="0">
                <a:latin typeface="+mj-ea"/>
                <a:ea typeface="+mj-ea"/>
              </a:rPr>
              <a:t>불러오기</a:t>
            </a:r>
            <a:endParaRPr lang="en-US" altLang="ko-KR" sz="1400" b="1" dirty="0">
              <a:latin typeface="+mj-ea"/>
              <a:ea typeface="+mj-ea"/>
            </a:endParaRPr>
          </a:p>
          <a:p>
            <a:pPr algn="l"/>
            <a:r>
              <a:rPr lang="en-US" altLang="ko-KR" sz="1000" dirty="0">
                <a:solidFill>
                  <a:srgbClr val="3F7F7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000" dirty="0" err="1">
                <a:solidFill>
                  <a:srgbClr val="3F7F7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c:forEach</a:t>
            </a:r>
            <a:r>
              <a:rPr lang="en-US" altLang="ko-KR" sz="1000" dirty="0">
                <a:solidFill>
                  <a:srgbClr val="3F7F7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var="content" items="${</a:t>
            </a:r>
            <a:r>
              <a:rPr lang="en-US" altLang="ko-KR" sz="1000" dirty="0" err="1">
                <a:solidFill>
                  <a:srgbClr val="3F7F7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resultList</a:t>
            </a:r>
            <a:r>
              <a:rPr lang="en-US" altLang="ko-KR" sz="1000" dirty="0">
                <a:solidFill>
                  <a:srgbClr val="3F7F7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}"&gt;</a:t>
            </a:r>
          </a:p>
          <a:p>
            <a:pPr algn="l"/>
            <a:r>
              <a:rPr lang="en-US" altLang="ko-KR" sz="1000" dirty="0">
                <a:solidFill>
                  <a:srgbClr val="3F7F7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&lt;tr&gt;</a:t>
            </a:r>
          </a:p>
          <a:p>
            <a:pPr algn="l"/>
            <a:r>
              <a:rPr lang="en-US" altLang="ko-KR" sz="1000" dirty="0">
                <a:solidFill>
                  <a:srgbClr val="3F7F7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&lt;td class="text-center d-none d-md-table-cell"&gt;${</a:t>
            </a:r>
            <a:r>
              <a:rPr lang="en-US" altLang="ko-KR" sz="1000" dirty="0" err="1">
                <a:solidFill>
                  <a:srgbClr val="3F7F7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content.content_idx</a:t>
            </a:r>
            <a:r>
              <a:rPr lang="en-US" altLang="ko-KR" sz="1000" dirty="0">
                <a:solidFill>
                  <a:srgbClr val="3F7F7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}&lt;/td&gt;</a:t>
            </a:r>
          </a:p>
          <a:p>
            <a:pPr algn="l"/>
            <a:r>
              <a:rPr lang="en-US" altLang="ko-KR" sz="1000" dirty="0">
                <a:solidFill>
                  <a:srgbClr val="3F7F7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&lt;td&gt;&lt;a </a:t>
            </a:r>
            <a:r>
              <a:rPr lang="en-US" altLang="ko-KR" sz="1000" dirty="0" err="1">
                <a:solidFill>
                  <a:srgbClr val="3F7F7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href</a:t>
            </a:r>
            <a:r>
              <a:rPr lang="en-US" altLang="ko-KR" sz="1000" dirty="0">
                <a:solidFill>
                  <a:srgbClr val="3F7F7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='${root }board/</a:t>
            </a:r>
            <a:r>
              <a:rPr lang="en-US" altLang="ko-KR" sz="1000" dirty="0" err="1">
                <a:solidFill>
                  <a:srgbClr val="3F7F7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read?board_info_idx</a:t>
            </a:r>
            <a:r>
              <a:rPr lang="en-US" altLang="ko-KR" sz="1000" dirty="0">
                <a:solidFill>
                  <a:srgbClr val="3F7F7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=${</a:t>
            </a:r>
            <a:r>
              <a:rPr lang="en-US" altLang="ko-KR" sz="1000" dirty="0" err="1">
                <a:solidFill>
                  <a:srgbClr val="3F7F7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board_info_idx</a:t>
            </a:r>
            <a:r>
              <a:rPr lang="en-US" altLang="ko-KR" sz="1000" dirty="0">
                <a:solidFill>
                  <a:srgbClr val="3F7F7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}&amp;</a:t>
            </a:r>
            <a:r>
              <a:rPr lang="en-US" altLang="ko-KR" sz="1000" dirty="0" err="1">
                <a:solidFill>
                  <a:srgbClr val="3F7F7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content_idx</a:t>
            </a:r>
            <a:r>
              <a:rPr lang="en-US" altLang="ko-KR" sz="1000" dirty="0">
                <a:solidFill>
                  <a:srgbClr val="3F7F7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=${</a:t>
            </a:r>
            <a:r>
              <a:rPr lang="en-US" altLang="ko-KR" sz="1000" dirty="0" err="1">
                <a:solidFill>
                  <a:srgbClr val="3F7F7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content.content_idx</a:t>
            </a:r>
            <a:r>
              <a:rPr lang="en-US" altLang="ko-KR" sz="1000" dirty="0">
                <a:solidFill>
                  <a:srgbClr val="3F7F7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}&amp;page=${page}'&gt;${</a:t>
            </a:r>
            <a:r>
              <a:rPr lang="en-US" altLang="ko-KR" sz="1000" dirty="0" err="1">
                <a:solidFill>
                  <a:srgbClr val="3F7F7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content.content_subject</a:t>
            </a:r>
            <a:r>
              <a:rPr lang="en-US" altLang="ko-KR" sz="1000" dirty="0">
                <a:solidFill>
                  <a:srgbClr val="3F7F7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}&lt;/a&gt;&lt;/td&gt;</a:t>
            </a:r>
          </a:p>
          <a:p>
            <a:pPr algn="l"/>
            <a:r>
              <a:rPr lang="en-US" altLang="ko-KR" sz="1000" dirty="0">
                <a:solidFill>
                  <a:srgbClr val="3F7F7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&lt;td class="text-center d-none d-md-table-cell"&gt;${</a:t>
            </a:r>
            <a:r>
              <a:rPr lang="en-US" altLang="ko-KR" sz="1000" dirty="0" err="1">
                <a:solidFill>
                  <a:srgbClr val="3F7F7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content.content_writer_name</a:t>
            </a:r>
            <a:r>
              <a:rPr lang="en-US" altLang="ko-KR" sz="1000" dirty="0">
                <a:solidFill>
                  <a:srgbClr val="3F7F7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}&lt;/td&gt;</a:t>
            </a:r>
          </a:p>
          <a:p>
            <a:pPr algn="l"/>
            <a:r>
              <a:rPr lang="en-US" altLang="ko-KR" sz="1000" dirty="0">
                <a:solidFill>
                  <a:srgbClr val="3F7F7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&lt;td class="text-center d-none d-md-table-cell"&gt;${</a:t>
            </a:r>
            <a:r>
              <a:rPr lang="en-US" altLang="ko-KR" sz="1000" dirty="0" err="1">
                <a:solidFill>
                  <a:srgbClr val="3F7F7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content.content_date</a:t>
            </a:r>
            <a:r>
              <a:rPr lang="en-US" altLang="ko-KR" sz="1000" dirty="0">
                <a:solidFill>
                  <a:srgbClr val="3F7F7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}&lt;/td&gt;</a:t>
            </a:r>
          </a:p>
          <a:p>
            <a:pPr algn="l"/>
            <a:r>
              <a:rPr lang="en-US" altLang="ko-KR" sz="1000" dirty="0">
                <a:solidFill>
                  <a:srgbClr val="3F7F7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&lt;/tr&gt;</a:t>
            </a:r>
          </a:p>
          <a:p>
            <a:pPr algn="l"/>
            <a:r>
              <a:rPr lang="en-US" altLang="ko-KR" sz="1000" dirty="0">
                <a:solidFill>
                  <a:srgbClr val="3F7F7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000" dirty="0" err="1">
                <a:solidFill>
                  <a:srgbClr val="3F7F7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c:forEach</a:t>
            </a:r>
            <a:r>
              <a:rPr lang="en-US" altLang="ko-KR" sz="1000" dirty="0">
                <a:solidFill>
                  <a:srgbClr val="3F7F7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</a:p>
          <a:p>
            <a:pPr algn="l"/>
            <a:endParaRPr lang="en-US" altLang="zh-CN" sz="1000" dirty="0">
              <a:solidFill>
                <a:srgbClr val="3F7F7F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algn="l"/>
            <a:r>
              <a:rPr lang="ko-KR" altLang="en-US" sz="1400" b="1" dirty="0">
                <a:latin typeface="+mj-ea"/>
                <a:ea typeface="+mj-ea"/>
              </a:rPr>
              <a:t>검색어와 검색 종류 데이터 넘기기</a:t>
            </a:r>
            <a:endParaRPr lang="en-US" altLang="zh-CN" sz="1400" b="1" dirty="0">
              <a:latin typeface="+mj-ea"/>
              <a:ea typeface="+mj-ea"/>
            </a:endParaRPr>
          </a:p>
          <a:p>
            <a:r>
              <a:rPr lang="en-US" altLang="ko-KR" sz="1000" dirty="0">
                <a:solidFill>
                  <a:srgbClr val="3F7F7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&lt;a </a:t>
            </a:r>
            <a:r>
              <a:rPr lang="en-US" altLang="ko-KR" sz="1000" dirty="0" err="1">
                <a:solidFill>
                  <a:srgbClr val="3F7F7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href</a:t>
            </a:r>
            <a:r>
              <a:rPr lang="en-US" altLang="ko-KR" sz="1000" dirty="0">
                <a:solidFill>
                  <a:srgbClr val="3F7F7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="${root }board/</a:t>
            </a:r>
            <a:r>
              <a:rPr lang="en-US" altLang="ko-KR" sz="1000" dirty="0" err="1">
                <a:solidFill>
                  <a:srgbClr val="3F7F7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search?board_info_idx</a:t>
            </a:r>
            <a:r>
              <a:rPr lang="en-US" altLang="ko-KR" sz="1000" dirty="0">
                <a:solidFill>
                  <a:srgbClr val="3F7F7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=${</a:t>
            </a:r>
            <a:r>
              <a:rPr lang="en-US" altLang="ko-KR" sz="1000" dirty="0" err="1">
                <a:solidFill>
                  <a:srgbClr val="3F7F7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board_info_idx</a:t>
            </a:r>
            <a:r>
              <a:rPr lang="en-US" altLang="ko-KR" sz="1000" dirty="0">
                <a:solidFill>
                  <a:srgbClr val="3F7F7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}&amp;page=${</a:t>
            </a:r>
            <a:r>
              <a:rPr lang="en-US" altLang="ko-KR" sz="1000" dirty="0" err="1">
                <a:solidFill>
                  <a:srgbClr val="3F7F7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idx</a:t>
            </a:r>
            <a:r>
              <a:rPr lang="en-US" altLang="ko-KR" sz="1000" dirty="0">
                <a:solidFill>
                  <a:srgbClr val="3F7F7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}&amp;</a:t>
            </a:r>
            <a:r>
              <a:rPr lang="en-US" altLang="ko-KR" sz="1000" dirty="0" err="1">
                <a:solidFill>
                  <a:srgbClr val="3F7F7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content_search</a:t>
            </a:r>
            <a:r>
              <a:rPr lang="en-US" altLang="ko-KR" sz="1000" dirty="0">
                <a:solidFill>
                  <a:srgbClr val="3F7F7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=${</a:t>
            </a:r>
            <a:r>
              <a:rPr lang="en-US" altLang="ko-KR" sz="1000" dirty="0" err="1">
                <a:solidFill>
                  <a:srgbClr val="3F7F7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content_search</a:t>
            </a:r>
            <a:r>
              <a:rPr lang="en-US" altLang="ko-KR" sz="1000" dirty="0">
                <a:solidFill>
                  <a:srgbClr val="3F7F7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}&amp;</a:t>
            </a:r>
            <a:r>
              <a:rPr lang="en-US" altLang="ko-KR" sz="1000" dirty="0" err="1">
                <a:solidFill>
                  <a:srgbClr val="3F7F7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whatKind</a:t>
            </a:r>
            <a:r>
              <a:rPr lang="en-US" altLang="ko-KR" sz="1000" dirty="0">
                <a:solidFill>
                  <a:srgbClr val="3F7F7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=${</a:t>
            </a:r>
            <a:r>
              <a:rPr lang="en-US" altLang="ko-KR" sz="1000" dirty="0" err="1">
                <a:solidFill>
                  <a:srgbClr val="3F7F7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searchContentBean.whatKind</a:t>
            </a:r>
            <a:r>
              <a:rPr lang="en-US" altLang="ko-KR" sz="1000" dirty="0">
                <a:solidFill>
                  <a:srgbClr val="3F7F7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}" class="page-link"&gt;${</a:t>
            </a:r>
            <a:r>
              <a:rPr lang="en-US" altLang="ko-KR" sz="1000" dirty="0" err="1">
                <a:solidFill>
                  <a:srgbClr val="3F7F7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idx</a:t>
            </a:r>
            <a:r>
              <a:rPr lang="en-US" altLang="ko-KR" sz="1000" dirty="0">
                <a:solidFill>
                  <a:srgbClr val="3F7F7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}&lt;/a&gt;</a:t>
            </a:r>
            <a:endParaRPr lang="zh-CN" altLang="en-US" sz="1000" dirty="0">
              <a:solidFill>
                <a:srgbClr val="3F7F7F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cxnSp>
        <p:nvCxnSpPr>
          <p:cNvPr id="36" name="直接连接符 35"/>
          <p:cNvCxnSpPr/>
          <p:nvPr/>
        </p:nvCxnSpPr>
        <p:spPr>
          <a:xfrm>
            <a:off x="6524786" y="1519701"/>
            <a:ext cx="0" cy="4029051"/>
          </a:xfrm>
          <a:prstGeom prst="line">
            <a:avLst/>
          </a:prstGeom>
          <a:ln w="6350">
            <a:solidFill>
              <a:schemeClr val="bg2">
                <a:lumMod val="75000"/>
                <a:alpha val="8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/>
          <p:cNvCxnSpPr/>
          <p:nvPr/>
        </p:nvCxnSpPr>
        <p:spPr>
          <a:xfrm>
            <a:off x="9063925" y="1519701"/>
            <a:ext cx="0" cy="4029051"/>
          </a:xfrm>
          <a:prstGeom prst="line">
            <a:avLst/>
          </a:prstGeom>
          <a:ln w="6350">
            <a:solidFill>
              <a:schemeClr val="bg2">
                <a:lumMod val="75000"/>
                <a:alpha val="8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28">
            <a:extLst>
              <a:ext uri="{FF2B5EF4-FFF2-40B4-BE49-F238E27FC236}">
                <a16:creationId xmlns:a16="http://schemas.microsoft.com/office/drawing/2014/main" id="{312C208F-D523-B6B4-B51F-F9C9D944EB2B}"/>
              </a:ext>
            </a:extLst>
          </p:cNvPr>
          <p:cNvSpPr txBox="1"/>
          <p:nvPr/>
        </p:nvSpPr>
        <p:spPr>
          <a:xfrm>
            <a:off x="358316" y="3151352"/>
            <a:ext cx="817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기능 </a:t>
            </a:r>
            <a:r>
              <a:rPr lang="en-US" altLang="ko-KR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endParaRPr lang="zh-CN" altLang="en-US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088519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98156" y="96112"/>
            <a:ext cx="11995688" cy="6661149"/>
          </a:xfrm>
          <a:prstGeom prst="rect">
            <a:avLst/>
          </a:prstGeom>
          <a:noFill/>
          <a:ln w="63500" cmpd="thickThin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" name="直接连接符 13"/>
          <p:cNvCxnSpPr/>
          <p:nvPr/>
        </p:nvCxnSpPr>
        <p:spPr>
          <a:xfrm>
            <a:off x="3414792" y="879060"/>
            <a:ext cx="1" cy="5099879"/>
          </a:xfrm>
          <a:prstGeom prst="line">
            <a:avLst/>
          </a:prstGeom>
          <a:ln w="22225">
            <a:solidFill>
              <a:schemeClr val="tx1">
                <a:lumMod val="85000"/>
                <a:lumOff val="15000"/>
              </a:schemeClr>
            </a:solidFill>
            <a:prstDash val="sysDot"/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组合 20"/>
          <p:cNvGrpSpPr/>
          <p:nvPr/>
        </p:nvGrpSpPr>
        <p:grpSpPr>
          <a:xfrm>
            <a:off x="384874" y="5499678"/>
            <a:ext cx="2729837" cy="67813"/>
            <a:chOff x="5108253" y="1177442"/>
            <a:chExt cx="1975492" cy="49074"/>
          </a:xfrm>
        </p:grpSpPr>
        <p:cxnSp>
          <p:nvCxnSpPr>
            <p:cNvPr id="22" name="直接连接符 21"/>
            <p:cNvCxnSpPr/>
            <p:nvPr/>
          </p:nvCxnSpPr>
          <p:spPr>
            <a:xfrm>
              <a:off x="5108253" y="1226516"/>
              <a:ext cx="1975491" cy="0"/>
            </a:xfrm>
            <a:prstGeom prst="line">
              <a:avLst/>
            </a:prstGeom>
            <a:ln w="22225" cmpd="sng">
              <a:solidFill>
                <a:schemeClr val="tx1">
                  <a:lumMod val="75000"/>
                  <a:lumOff val="25000"/>
                  <a:alpha val="83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>
              <a:off x="5108254" y="1177442"/>
              <a:ext cx="1975491" cy="0"/>
            </a:xfrm>
            <a:prstGeom prst="line">
              <a:avLst/>
            </a:prstGeom>
            <a:ln w="28575" cmpd="sng">
              <a:solidFill>
                <a:schemeClr val="tx1">
                  <a:lumMod val="75000"/>
                  <a:lumOff val="25000"/>
                  <a:alpha val="83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组合 23"/>
          <p:cNvGrpSpPr/>
          <p:nvPr/>
        </p:nvGrpSpPr>
        <p:grpSpPr>
          <a:xfrm>
            <a:off x="384874" y="2552981"/>
            <a:ext cx="2729837" cy="278698"/>
            <a:chOff x="7150100" y="4803775"/>
            <a:chExt cx="2317750" cy="668338"/>
          </a:xfrm>
        </p:grpSpPr>
        <p:sp>
          <p:nvSpPr>
            <p:cNvPr id="25" name="Freeform 31"/>
            <p:cNvSpPr>
              <a:spLocks/>
            </p:cNvSpPr>
            <p:nvPr/>
          </p:nvSpPr>
          <p:spPr bwMode="auto">
            <a:xfrm>
              <a:off x="8074025" y="4803775"/>
              <a:ext cx="466725" cy="533400"/>
            </a:xfrm>
            <a:custGeom>
              <a:avLst/>
              <a:gdLst>
                <a:gd name="T0" fmla="*/ 60 w 124"/>
                <a:gd name="T1" fmla="*/ 95 h 140"/>
                <a:gd name="T2" fmla="*/ 41 w 124"/>
                <a:gd name="T3" fmla="*/ 42 h 140"/>
                <a:gd name="T4" fmla="*/ 84 w 124"/>
                <a:gd name="T5" fmla="*/ 42 h 140"/>
                <a:gd name="T6" fmla="*/ 65 w 124"/>
                <a:gd name="T7" fmla="*/ 95 h 140"/>
                <a:gd name="T8" fmla="*/ 124 w 124"/>
                <a:gd name="T9" fmla="*/ 140 h 140"/>
                <a:gd name="T10" fmla="*/ 62 w 124"/>
                <a:gd name="T11" fmla="*/ 98 h 140"/>
                <a:gd name="T12" fmla="*/ 0 w 124"/>
                <a:gd name="T13" fmla="*/ 140 h 140"/>
                <a:gd name="T14" fmla="*/ 60 w 124"/>
                <a:gd name="T15" fmla="*/ 95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40">
                  <a:moveTo>
                    <a:pt x="60" y="95"/>
                  </a:moveTo>
                  <a:cubicBezTo>
                    <a:pt x="49" y="80"/>
                    <a:pt x="40" y="61"/>
                    <a:pt x="41" y="42"/>
                  </a:cubicBezTo>
                  <a:cubicBezTo>
                    <a:pt x="44" y="0"/>
                    <a:pt x="81" y="0"/>
                    <a:pt x="84" y="42"/>
                  </a:cubicBezTo>
                  <a:cubicBezTo>
                    <a:pt x="85" y="61"/>
                    <a:pt x="76" y="80"/>
                    <a:pt x="65" y="95"/>
                  </a:cubicBezTo>
                  <a:cubicBezTo>
                    <a:pt x="80" y="114"/>
                    <a:pt x="100" y="135"/>
                    <a:pt x="124" y="140"/>
                  </a:cubicBezTo>
                  <a:cubicBezTo>
                    <a:pt x="102" y="139"/>
                    <a:pt x="77" y="117"/>
                    <a:pt x="62" y="98"/>
                  </a:cubicBezTo>
                  <a:cubicBezTo>
                    <a:pt x="48" y="117"/>
                    <a:pt x="23" y="139"/>
                    <a:pt x="0" y="140"/>
                  </a:cubicBezTo>
                  <a:cubicBezTo>
                    <a:pt x="24" y="135"/>
                    <a:pt x="45" y="114"/>
                    <a:pt x="60" y="95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32"/>
            <p:cNvSpPr>
              <a:spLocks/>
            </p:cNvSpPr>
            <p:nvPr/>
          </p:nvSpPr>
          <p:spPr bwMode="auto">
            <a:xfrm>
              <a:off x="8702675" y="5368925"/>
              <a:ext cx="765175" cy="22225"/>
            </a:xfrm>
            <a:custGeom>
              <a:avLst/>
              <a:gdLst>
                <a:gd name="T0" fmla="*/ 101 w 203"/>
                <a:gd name="T1" fmla="*/ 6 h 6"/>
                <a:gd name="T2" fmla="*/ 0 w 203"/>
                <a:gd name="T3" fmla="*/ 3 h 6"/>
                <a:gd name="T4" fmla="*/ 101 w 203"/>
                <a:gd name="T5" fmla="*/ 0 h 6"/>
                <a:gd name="T6" fmla="*/ 203 w 203"/>
                <a:gd name="T7" fmla="*/ 4 h 6"/>
                <a:gd name="T8" fmla="*/ 101 w 203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">
                  <a:moveTo>
                    <a:pt x="101" y="6"/>
                  </a:moveTo>
                  <a:cubicBezTo>
                    <a:pt x="68" y="6"/>
                    <a:pt x="34" y="6"/>
                    <a:pt x="0" y="3"/>
                  </a:cubicBezTo>
                  <a:cubicBezTo>
                    <a:pt x="35" y="0"/>
                    <a:pt x="68" y="0"/>
                    <a:pt x="101" y="0"/>
                  </a:cubicBezTo>
                  <a:cubicBezTo>
                    <a:pt x="134" y="0"/>
                    <a:pt x="168" y="1"/>
                    <a:pt x="203" y="4"/>
                  </a:cubicBezTo>
                  <a:cubicBezTo>
                    <a:pt x="166" y="6"/>
                    <a:pt x="101" y="6"/>
                    <a:pt x="101" y="6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33"/>
            <p:cNvSpPr>
              <a:spLocks/>
            </p:cNvSpPr>
            <p:nvPr/>
          </p:nvSpPr>
          <p:spPr bwMode="auto">
            <a:xfrm>
              <a:off x="7150100" y="5368925"/>
              <a:ext cx="765175" cy="22225"/>
            </a:xfrm>
            <a:custGeom>
              <a:avLst/>
              <a:gdLst>
                <a:gd name="T0" fmla="*/ 102 w 203"/>
                <a:gd name="T1" fmla="*/ 6 h 6"/>
                <a:gd name="T2" fmla="*/ 203 w 203"/>
                <a:gd name="T3" fmla="*/ 3 h 6"/>
                <a:gd name="T4" fmla="*/ 102 w 203"/>
                <a:gd name="T5" fmla="*/ 0 h 6"/>
                <a:gd name="T6" fmla="*/ 0 w 203"/>
                <a:gd name="T7" fmla="*/ 4 h 6"/>
                <a:gd name="T8" fmla="*/ 102 w 203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">
                  <a:moveTo>
                    <a:pt x="102" y="6"/>
                  </a:moveTo>
                  <a:cubicBezTo>
                    <a:pt x="135" y="6"/>
                    <a:pt x="169" y="6"/>
                    <a:pt x="203" y="3"/>
                  </a:cubicBezTo>
                  <a:cubicBezTo>
                    <a:pt x="168" y="0"/>
                    <a:pt x="135" y="0"/>
                    <a:pt x="102" y="0"/>
                  </a:cubicBezTo>
                  <a:cubicBezTo>
                    <a:pt x="68" y="0"/>
                    <a:pt x="35" y="1"/>
                    <a:pt x="0" y="4"/>
                  </a:cubicBezTo>
                  <a:cubicBezTo>
                    <a:pt x="36" y="6"/>
                    <a:pt x="102" y="6"/>
                    <a:pt x="102" y="6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34"/>
            <p:cNvSpPr>
              <a:spLocks/>
            </p:cNvSpPr>
            <p:nvPr/>
          </p:nvSpPr>
          <p:spPr bwMode="auto">
            <a:xfrm>
              <a:off x="7862888" y="5092700"/>
              <a:ext cx="893763" cy="379413"/>
            </a:xfrm>
            <a:custGeom>
              <a:avLst/>
              <a:gdLst>
                <a:gd name="T0" fmla="*/ 118 w 237"/>
                <a:gd name="T1" fmla="*/ 61 h 99"/>
                <a:gd name="T2" fmla="*/ 160 w 237"/>
                <a:gd name="T3" fmla="*/ 86 h 99"/>
                <a:gd name="T4" fmla="*/ 226 w 237"/>
                <a:gd name="T5" fmla="*/ 28 h 99"/>
                <a:gd name="T6" fmla="*/ 178 w 237"/>
                <a:gd name="T7" fmla="*/ 10 h 99"/>
                <a:gd name="T8" fmla="*/ 184 w 237"/>
                <a:gd name="T9" fmla="*/ 64 h 99"/>
                <a:gd name="T10" fmla="*/ 213 w 237"/>
                <a:gd name="T11" fmla="*/ 52 h 99"/>
                <a:gd name="T12" fmla="*/ 199 w 237"/>
                <a:gd name="T13" fmla="*/ 29 h 99"/>
                <a:gd name="T14" fmla="*/ 183 w 237"/>
                <a:gd name="T15" fmla="*/ 44 h 99"/>
                <a:gd name="T16" fmla="*/ 193 w 237"/>
                <a:gd name="T17" fmla="*/ 32 h 99"/>
                <a:gd name="T18" fmla="*/ 210 w 237"/>
                <a:gd name="T19" fmla="*/ 51 h 99"/>
                <a:gd name="T20" fmla="*/ 185 w 237"/>
                <a:gd name="T21" fmla="*/ 61 h 99"/>
                <a:gd name="T22" fmla="*/ 180 w 237"/>
                <a:gd name="T23" fmla="*/ 13 h 99"/>
                <a:gd name="T24" fmla="*/ 224 w 237"/>
                <a:gd name="T25" fmla="*/ 33 h 99"/>
                <a:gd name="T26" fmla="*/ 162 w 237"/>
                <a:gd name="T27" fmla="*/ 84 h 99"/>
                <a:gd name="T28" fmla="*/ 119 w 237"/>
                <a:gd name="T29" fmla="*/ 54 h 99"/>
                <a:gd name="T30" fmla="*/ 74 w 237"/>
                <a:gd name="T31" fmla="*/ 84 h 99"/>
                <a:gd name="T32" fmla="*/ 13 w 237"/>
                <a:gd name="T33" fmla="*/ 33 h 99"/>
                <a:gd name="T34" fmla="*/ 57 w 237"/>
                <a:gd name="T35" fmla="*/ 13 h 99"/>
                <a:gd name="T36" fmla="*/ 52 w 237"/>
                <a:gd name="T37" fmla="*/ 61 h 99"/>
                <a:gd name="T38" fmla="*/ 27 w 237"/>
                <a:gd name="T39" fmla="*/ 51 h 99"/>
                <a:gd name="T40" fmla="*/ 44 w 237"/>
                <a:gd name="T41" fmla="*/ 32 h 99"/>
                <a:gd name="T42" fmla="*/ 54 w 237"/>
                <a:gd name="T43" fmla="*/ 44 h 99"/>
                <a:gd name="T44" fmla="*/ 37 w 237"/>
                <a:gd name="T45" fmla="*/ 29 h 99"/>
                <a:gd name="T46" fmla="*/ 24 w 237"/>
                <a:gd name="T47" fmla="*/ 52 h 99"/>
                <a:gd name="T48" fmla="*/ 53 w 237"/>
                <a:gd name="T49" fmla="*/ 64 h 99"/>
                <a:gd name="T50" fmla="*/ 59 w 237"/>
                <a:gd name="T51" fmla="*/ 10 h 99"/>
                <a:gd name="T52" fmla="*/ 11 w 237"/>
                <a:gd name="T53" fmla="*/ 28 h 99"/>
                <a:gd name="T54" fmla="*/ 76 w 237"/>
                <a:gd name="T55" fmla="*/ 86 h 99"/>
                <a:gd name="T56" fmla="*/ 118 w 237"/>
                <a:gd name="T57" fmla="*/ 61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37" h="99">
                  <a:moveTo>
                    <a:pt x="118" y="61"/>
                  </a:moveTo>
                  <a:cubicBezTo>
                    <a:pt x="129" y="73"/>
                    <a:pt x="144" y="82"/>
                    <a:pt x="160" y="86"/>
                  </a:cubicBezTo>
                  <a:cubicBezTo>
                    <a:pt x="216" y="99"/>
                    <a:pt x="237" y="56"/>
                    <a:pt x="226" y="28"/>
                  </a:cubicBezTo>
                  <a:cubicBezTo>
                    <a:pt x="219" y="8"/>
                    <a:pt x="196" y="0"/>
                    <a:pt x="178" y="10"/>
                  </a:cubicBezTo>
                  <a:cubicBezTo>
                    <a:pt x="157" y="22"/>
                    <a:pt x="160" y="56"/>
                    <a:pt x="184" y="64"/>
                  </a:cubicBezTo>
                  <a:cubicBezTo>
                    <a:pt x="194" y="68"/>
                    <a:pt x="208" y="65"/>
                    <a:pt x="213" y="52"/>
                  </a:cubicBezTo>
                  <a:cubicBezTo>
                    <a:pt x="216" y="42"/>
                    <a:pt x="209" y="31"/>
                    <a:pt x="199" y="29"/>
                  </a:cubicBezTo>
                  <a:cubicBezTo>
                    <a:pt x="190" y="27"/>
                    <a:pt x="181" y="34"/>
                    <a:pt x="183" y="44"/>
                  </a:cubicBezTo>
                  <a:cubicBezTo>
                    <a:pt x="183" y="41"/>
                    <a:pt x="185" y="33"/>
                    <a:pt x="193" y="32"/>
                  </a:cubicBezTo>
                  <a:cubicBezTo>
                    <a:pt x="204" y="30"/>
                    <a:pt x="213" y="42"/>
                    <a:pt x="210" y="51"/>
                  </a:cubicBezTo>
                  <a:cubicBezTo>
                    <a:pt x="207" y="63"/>
                    <a:pt x="194" y="64"/>
                    <a:pt x="185" y="61"/>
                  </a:cubicBezTo>
                  <a:cubicBezTo>
                    <a:pt x="164" y="53"/>
                    <a:pt x="161" y="24"/>
                    <a:pt x="180" y="13"/>
                  </a:cubicBezTo>
                  <a:cubicBezTo>
                    <a:pt x="197" y="3"/>
                    <a:pt x="219" y="13"/>
                    <a:pt x="224" y="33"/>
                  </a:cubicBezTo>
                  <a:cubicBezTo>
                    <a:pt x="231" y="59"/>
                    <a:pt x="212" y="96"/>
                    <a:pt x="162" y="84"/>
                  </a:cubicBezTo>
                  <a:cubicBezTo>
                    <a:pt x="146" y="80"/>
                    <a:pt x="127" y="69"/>
                    <a:pt x="119" y="54"/>
                  </a:cubicBezTo>
                  <a:cubicBezTo>
                    <a:pt x="109" y="69"/>
                    <a:pt x="92" y="80"/>
                    <a:pt x="74" y="84"/>
                  </a:cubicBezTo>
                  <a:cubicBezTo>
                    <a:pt x="25" y="96"/>
                    <a:pt x="6" y="59"/>
                    <a:pt x="13" y="33"/>
                  </a:cubicBezTo>
                  <a:cubicBezTo>
                    <a:pt x="18" y="13"/>
                    <a:pt x="40" y="3"/>
                    <a:pt x="57" y="13"/>
                  </a:cubicBezTo>
                  <a:cubicBezTo>
                    <a:pt x="75" y="24"/>
                    <a:pt x="73" y="53"/>
                    <a:pt x="52" y="61"/>
                  </a:cubicBezTo>
                  <a:cubicBezTo>
                    <a:pt x="43" y="64"/>
                    <a:pt x="30" y="63"/>
                    <a:pt x="27" y="51"/>
                  </a:cubicBezTo>
                  <a:cubicBezTo>
                    <a:pt x="24" y="42"/>
                    <a:pt x="33" y="30"/>
                    <a:pt x="44" y="32"/>
                  </a:cubicBezTo>
                  <a:cubicBezTo>
                    <a:pt x="52" y="33"/>
                    <a:pt x="54" y="41"/>
                    <a:pt x="54" y="44"/>
                  </a:cubicBezTo>
                  <a:cubicBezTo>
                    <a:pt x="56" y="34"/>
                    <a:pt x="47" y="27"/>
                    <a:pt x="37" y="29"/>
                  </a:cubicBezTo>
                  <a:cubicBezTo>
                    <a:pt x="28" y="31"/>
                    <a:pt x="21" y="42"/>
                    <a:pt x="24" y="52"/>
                  </a:cubicBezTo>
                  <a:cubicBezTo>
                    <a:pt x="29" y="65"/>
                    <a:pt x="43" y="68"/>
                    <a:pt x="53" y="64"/>
                  </a:cubicBezTo>
                  <a:cubicBezTo>
                    <a:pt x="77" y="56"/>
                    <a:pt x="80" y="22"/>
                    <a:pt x="59" y="10"/>
                  </a:cubicBezTo>
                  <a:cubicBezTo>
                    <a:pt x="41" y="0"/>
                    <a:pt x="18" y="8"/>
                    <a:pt x="11" y="28"/>
                  </a:cubicBezTo>
                  <a:cubicBezTo>
                    <a:pt x="0" y="56"/>
                    <a:pt x="21" y="99"/>
                    <a:pt x="76" y="86"/>
                  </a:cubicBezTo>
                  <a:cubicBezTo>
                    <a:pt x="92" y="82"/>
                    <a:pt x="108" y="73"/>
                    <a:pt x="118" y="61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9" name="文本框 28"/>
          <p:cNvSpPr txBox="1"/>
          <p:nvPr/>
        </p:nvSpPr>
        <p:spPr>
          <a:xfrm>
            <a:off x="1030464" y="3151352"/>
            <a:ext cx="20842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Mapper</a:t>
            </a:r>
          </a:p>
          <a:p>
            <a:pPr algn="ctr"/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DAO</a:t>
            </a:r>
            <a:endParaRPr lang="zh-CN" altLang="en-US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8" name="直接连接符 37"/>
          <p:cNvCxnSpPr/>
          <p:nvPr/>
        </p:nvCxnSpPr>
        <p:spPr>
          <a:xfrm>
            <a:off x="9322714" y="1381680"/>
            <a:ext cx="0" cy="4029051"/>
          </a:xfrm>
          <a:prstGeom prst="line">
            <a:avLst/>
          </a:prstGeom>
          <a:ln w="6350">
            <a:solidFill>
              <a:schemeClr val="bg2">
                <a:lumMod val="75000"/>
                <a:alpha val="8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28">
            <a:extLst>
              <a:ext uri="{FF2B5EF4-FFF2-40B4-BE49-F238E27FC236}">
                <a16:creationId xmlns:a16="http://schemas.microsoft.com/office/drawing/2014/main" id="{312C208F-D523-B6B4-B51F-F9C9D944EB2B}"/>
              </a:ext>
            </a:extLst>
          </p:cNvPr>
          <p:cNvSpPr txBox="1"/>
          <p:nvPr/>
        </p:nvSpPr>
        <p:spPr>
          <a:xfrm>
            <a:off x="358316" y="3151352"/>
            <a:ext cx="817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코드 </a:t>
            </a:r>
            <a:r>
              <a:rPr lang="en-US" altLang="ko-KR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endParaRPr lang="zh-CN" altLang="en-US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EC31D31-F05B-9F0E-4253-F5BA23003F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9648" y="248843"/>
            <a:ext cx="7021891" cy="3504102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123F8CFD-1A17-3B53-D424-9E436682890A}"/>
              </a:ext>
            </a:extLst>
          </p:cNvPr>
          <p:cNvSpPr/>
          <p:nvPr/>
        </p:nvSpPr>
        <p:spPr>
          <a:xfrm>
            <a:off x="4669648" y="248843"/>
            <a:ext cx="7021888" cy="8639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CA5FA9E-691F-9691-1C03-D430338541C6}"/>
              </a:ext>
            </a:extLst>
          </p:cNvPr>
          <p:cNvSpPr/>
          <p:nvPr/>
        </p:nvSpPr>
        <p:spPr>
          <a:xfrm>
            <a:off x="4669648" y="2074727"/>
            <a:ext cx="7021888" cy="8639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239FE9E-C8C1-1FCD-7F2D-0C24A241222F}"/>
              </a:ext>
            </a:extLst>
          </p:cNvPr>
          <p:cNvSpPr txBox="1"/>
          <p:nvPr/>
        </p:nvSpPr>
        <p:spPr>
          <a:xfrm>
            <a:off x="3714872" y="248843"/>
            <a:ext cx="954773" cy="52322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query</a:t>
            </a:r>
            <a:r>
              <a:rPr lang="ko-KR" altLang="en-US" sz="1400" dirty="0">
                <a:solidFill>
                  <a:srgbClr val="FF0000"/>
                </a:solidFill>
              </a:rPr>
              <a:t> </a:t>
            </a:r>
            <a:r>
              <a:rPr lang="en-US" altLang="ko-KR" sz="1400" dirty="0">
                <a:solidFill>
                  <a:srgbClr val="FF0000"/>
                </a:solidFill>
              </a:rPr>
              <a:t>1</a:t>
            </a:r>
          </a:p>
          <a:p>
            <a:r>
              <a:rPr lang="ko-KR" altLang="en-US" sz="1400" dirty="0">
                <a:solidFill>
                  <a:srgbClr val="FF0000"/>
                </a:solidFill>
              </a:rPr>
              <a:t>검색결과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E470C8D-8EB5-95F8-2A94-C82A8343D117}"/>
              </a:ext>
            </a:extLst>
          </p:cNvPr>
          <p:cNvSpPr/>
          <p:nvPr/>
        </p:nvSpPr>
        <p:spPr>
          <a:xfrm>
            <a:off x="4669645" y="1229224"/>
            <a:ext cx="5406243" cy="77167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12522FD-0B0A-310A-3CFF-73A6FA24CDE2}"/>
              </a:ext>
            </a:extLst>
          </p:cNvPr>
          <p:cNvSpPr/>
          <p:nvPr/>
        </p:nvSpPr>
        <p:spPr>
          <a:xfrm>
            <a:off x="4669645" y="3012528"/>
            <a:ext cx="5406243" cy="77167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AC3658F-2E58-3C7C-33E7-CFDEA9CD2449}"/>
              </a:ext>
            </a:extLst>
          </p:cNvPr>
          <p:cNvSpPr txBox="1"/>
          <p:nvPr/>
        </p:nvSpPr>
        <p:spPr>
          <a:xfrm>
            <a:off x="3714872" y="1229224"/>
            <a:ext cx="954773" cy="523220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00B0F0"/>
                </a:solidFill>
              </a:rPr>
              <a:t>query</a:t>
            </a:r>
            <a:r>
              <a:rPr lang="ko-KR" altLang="en-US" sz="1400" dirty="0">
                <a:solidFill>
                  <a:srgbClr val="00B0F0"/>
                </a:solidFill>
              </a:rPr>
              <a:t> </a:t>
            </a:r>
            <a:r>
              <a:rPr lang="en-US" altLang="ko-KR" sz="1400" dirty="0">
                <a:solidFill>
                  <a:srgbClr val="00B0F0"/>
                </a:solidFill>
              </a:rPr>
              <a:t>2</a:t>
            </a:r>
          </a:p>
          <a:p>
            <a:r>
              <a:rPr lang="ko-KR" altLang="en-US" sz="1400" dirty="0" err="1">
                <a:solidFill>
                  <a:srgbClr val="00B0F0"/>
                </a:solidFill>
              </a:rPr>
              <a:t>페이징</a:t>
            </a:r>
            <a:endParaRPr lang="ko-KR" altLang="en-US" sz="1400" dirty="0">
              <a:solidFill>
                <a:srgbClr val="00B0F0"/>
              </a:solidFill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2A7ACF2C-B672-4E2C-4D8E-72CD0CA73E51}"/>
              </a:ext>
            </a:extLst>
          </p:cNvPr>
          <p:cNvSpPr/>
          <p:nvPr/>
        </p:nvSpPr>
        <p:spPr>
          <a:xfrm>
            <a:off x="5529529" y="741876"/>
            <a:ext cx="3424685" cy="21711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1EB77FD2-DD0C-262F-00B4-55E8099857B1}"/>
              </a:ext>
            </a:extLst>
          </p:cNvPr>
          <p:cNvSpPr/>
          <p:nvPr/>
        </p:nvSpPr>
        <p:spPr>
          <a:xfrm>
            <a:off x="5529529" y="2544180"/>
            <a:ext cx="3200400" cy="21711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576FE4F4-A29D-561D-ED33-FFFF73F709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9645" y="3819224"/>
            <a:ext cx="7021891" cy="2725458"/>
          </a:xfrm>
          <a:prstGeom prst="rect">
            <a:avLst/>
          </a:prstGeom>
        </p:spPr>
      </p:pic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C3400C97-CC7C-7536-8DA4-B974C93F5D73}"/>
              </a:ext>
            </a:extLst>
          </p:cNvPr>
          <p:cNvCxnSpPr>
            <a:cxnSpLocks/>
          </p:cNvCxnSpPr>
          <p:nvPr/>
        </p:nvCxnSpPr>
        <p:spPr>
          <a:xfrm flipH="1">
            <a:off x="3545457" y="3784198"/>
            <a:ext cx="8146079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4B7B150C-916B-04CC-8BE6-CE1125107664}"/>
              </a:ext>
            </a:extLst>
          </p:cNvPr>
          <p:cNvSpPr txBox="1"/>
          <p:nvPr/>
        </p:nvSpPr>
        <p:spPr>
          <a:xfrm>
            <a:off x="3545457" y="3382930"/>
            <a:ext cx="12527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&lt;Mapper&gt;</a:t>
            </a:r>
            <a:r>
              <a:rPr lang="ko-KR" altLang="en-US" sz="1600" dirty="0"/>
              <a:t>↑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3D80CDC-24B3-DB33-6A9E-F08C95DEBFEF}"/>
              </a:ext>
            </a:extLst>
          </p:cNvPr>
          <p:cNvSpPr txBox="1"/>
          <p:nvPr/>
        </p:nvSpPr>
        <p:spPr>
          <a:xfrm>
            <a:off x="3545457" y="3900611"/>
            <a:ext cx="12527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      &lt;DAO&gt;</a:t>
            </a:r>
            <a:r>
              <a:rPr lang="ko-KR" altLang="en-US" sz="1600" dirty="0"/>
              <a:t>↓</a:t>
            </a:r>
          </a:p>
        </p:txBody>
      </p:sp>
    </p:spTree>
    <p:extLst>
      <p:ext uri="{BB962C8B-B14F-4D97-AF65-F5344CB8AC3E}">
        <p14:creationId xmlns:p14="http://schemas.microsoft.com/office/powerpoint/2010/main" val="34489981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그림 49">
            <a:extLst>
              <a:ext uri="{FF2B5EF4-FFF2-40B4-BE49-F238E27FC236}">
                <a16:creationId xmlns:a16="http://schemas.microsoft.com/office/drawing/2014/main" id="{D25D9882-267B-DC31-150B-FB3C5D7AA2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5616" y="3893402"/>
            <a:ext cx="6481996" cy="1216437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98156" y="96112"/>
            <a:ext cx="11995688" cy="6661149"/>
          </a:xfrm>
          <a:prstGeom prst="rect">
            <a:avLst/>
          </a:prstGeom>
          <a:noFill/>
          <a:ln w="63500" cmpd="thickThin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" name="直接连接符 13"/>
          <p:cNvCxnSpPr/>
          <p:nvPr/>
        </p:nvCxnSpPr>
        <p:spPr>
          <a:xfrm>
            <a:off x="3414792" y="879060"/>
            <a:ext cx="1" cy="5099879"/>
          </a:xfrm>
          <a:prstGeom prst="line">
            <a:avLst/>
          </a:prstGeom>
          <a:ln w="22225">
            <a:solidFill>
              <a:schemeClr val="tx1">
                <a:lumMod val="85000"/>
                <a:lumOff val="15000"/>
              </a:schemeClr>
            </a:solidFill>
            <a:prstDash val="sysDot"/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组合 20"/>
          <p:cNvGrpSpPr/>
          <p:nvPr/>
        </p:nvGrpSpPr>
        <p:grpSpPr>
          <a:xfrm>
            <a:off x="384874" y="5499678"/>
            <a:ext cx="2729837" cy="67813"/>
            <a:chOff x="5108253" y="1177442"/>
            <a:chExt cx="1975492" cy="49074"/>
          </a:xfrm>
        </p:grpSpPr>
        <p:cxnSp>
          <p:nvCxnSpPr>
            <p:cNvPr id="22" name="直接连接符 21"/>
            <p:cNvCxnSpPr/>
            <p:nvPr/>
          </p:nvCxnSpPr>
          <p:spPr>
            <a:xfrm>
              <a:off x="5108253" y="1226516"/>
              <a:ext cx="1975491" cy="0"/>
            </a:xfrm>
            <a:prstGeom prst="line">
              <a:avLst/>
            </a:prstGeom>
            <a:ln w="22225" cmpd="sng">
              <a:solidFill>
                <a:schemeClr val="tx1">
                  <a:lumMod val="75000"/>
                  <a:lumOff val="25000"/>
                  <a:alpha val="83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>
              <a:off x="5108254" y="1177442"/>
              <a:ext cx="1975491" cy="0"/>
            </a:xfrm>
            <a:prstGeom prst="line">
              <a:avLst/>
            </a:prstGeom>
            <a:ln w="28575" cmpd="sng">
              <a:solidFill>
                <a:schemeClr val="tx1">
                  <a:lumMod val="75000"/>
                  <a:lumOff val="25000"/>
                  <a:alpha val="83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组合 23"/>
          <p:cNvGrpSpPr/>
          <p:nvPr/>
        </p:nvGrpSpPr>
        <p:grpSpPr>
          <a:xfrm>
            <a:off x="384874" y="2552981"/>
            <a:ext cx="2729837" cy="278698"/>
            <a:chOff x="7150100" y="4803775"/>
            <a:chExt cx="2317750" cy="668338"/>
          </a:xfrm>
        </p:grpSpPr>
        <p:sp>
          <p:nvSpPr>
            <p:cNvPr id="25" name="Freeform 31"/>
            <p:cNvSpPr>
              <a:spLocks/>
            </p:cNvSpPr>
            <p:nvPr/>
          </p:nvSpPr>
          <p:spPr bwMode="auto">
            <a:xfrm>
              <a:off x="8074025" y="4803775"/>
              <a:ext cx="466725" cy="533400"/>
            </a:xfrm>
            <a:custGeom>
              <a:avLst/>
              <a:gdLst>
                <a:gd name="T0" fmla="*/ 60 w 124"/>
                <a:gd name="T1" fmla="*/ 95 h 140"/>
                <a:gd name="T2" fmla="*/ 41 w 124"/>
                <a:gd name="T3" fmla="*/ 42 h 140"/>
                <a:gd name="T4" fmla="*/ 84 w 124"/>
                <a:gd name="T5" fmla="*/ 42 h 140"/>
                <a:gd name="T6" fmla="*/ 65 w 124"/>
                <a:gd name="T7" fmla="*/ 95 h 140"/>
                <a:gd name="T8" fmla="*/ 124 w 124"/>
                <a:gd name="T9" fmla="*/ 140 h 140"/>
                <a:gd name="T10" fmla="*/ 62 w 124"/>
                <a:gd name="T11" fmla="*/ 98 h 140"/>
                <a:gd name="T12" fmla="*/ 0 w 124"/>
                <a:gd name="T13" fmla="*/ 140 h 140"/>
                <a:gd name="T14" fmla="*/ 60 w 124"/>
                <a:gd name="T15" fmla="*/ 95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40">
                  <a:moveTo>
                    <a:pt x="60" y="95"/>
                  </a:moveTo>
                  <a:cubicBezTo>
                    <a:pt x="49" y="80"/>
                    <a:pt x="40" y="61"/>
                    <a:pt x="41" y="42"/>
                  </a:cubicBezTo>
                  <a:cubicBezTo>
                    <a:pt x="44" y="0"/>
                    <a:pt x="81" y="0"/>
                    <a:pt x="84" y="42"/>
                  </a:cubicBezTo>
                  <a:cubicBezTo>
                    <a:pt x="85" y="61"/>
                    <a:pt x="76" y="80"/>
                    <a:pt x="65" y="95"/>
                  </a:cubicBezTo>
                  <a:cubicBezTo>
                    <a:pt x="80" y="114"/>
                    <a:pt x="100" y="135"/>
                    <a:pt x="124" y="140"/>
                  </a:cubicBezTo>
                  <a:cubicBezTo>
                    <a:pt x="102" y="139"/>
                    <a:pt x="77" y="117"/>
                    <a:pt x="62" y="98"/>
                  </a:cubicBezTo>
                  <a:cubicBezTo>
                    <a:pt x="48" y="117"/>
                    <a:pt x="23" y="139"/>
                    <a:pt x="0" y="140"/>
                  </a:cubicBezTo>
                  <a:cubicBezTo>
                    <a:pt x="24" y="135"/>
                    <a:pt x="45" y="114"/>
                    <a:pt x="60" y="95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32"/>
            <p:cNvSpPr>
              <a:spLocks/>
            </p:cNvSpPr>
            <p:nvPr/>
          </p:nvSpPr>
          <p:spPr bwMode="auto">
            <a:xfrm>
              <a:off x="8702675" y="5368925"/>
              <a:ext cx="765175" cy="22225"/>
            </a:xfrm>
            <a:custGeom>
              <a:avLst/>
              <a:gdLst>
                <a:gd name="T0" fmla="*/ 101 w 203"/>
                <a:gd name="T1" fmla="*/ 6 h 6"/>
                <a:gd name="T2" fmla="*/ 0 w 203"/>
                <a:gd name="T3" fmla="*/ 3 h 6"/>
                <a:gd name="T4" fmla="*/ 101 w 203"/>
                <a:gd name="T5" fmla="*/ 0 h 6"/>
                <a:gd name="T6" fmla="*/ 203 w 203"/>
                <a:gd name="T7" fmla="*/ 4 h 6"/>
                <a:gd name="T8" fmla="*/ 101 w 203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">
                  <a:moveTo>
                    <a:pt x="101" y="6"/>
                  </a:moveTo>
                  <a:cubicBezTo>
                    <a:pt x="68" y="6"/>
                    <a:pt x="34" y="6"/>
                    <a:pt x="0" y="3"/>
                  </a:cubicBezTo>
                  <a:cubicBezTo>
                    <a:pt x="35" y="0"/>
                    <a:pt x="68" y="0"/>
                    <a:pt x="101" y="0"/>
                  </a:cubicBezTo>
                  <a:cubicBezTo>
                    <a:pt x="134" y="0"/>
                    <a:pt x="168" y="1"/>
                    <a:pt x="203" y="4"/>
                  </a:cubicBezTo>
                  <a:cubicBezTo>
                    <a:pt x="166" y="6"/>
                    <a:pt x="101" y="6"/>
                    <a:pt x="101" y="6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33"/>
            <p:cNvSpPr>
              <a:spLocks/>
            </p:cNvSpPr>
            <p:nvPr/>
          </p:nvSpPr>
          <p:spPr bwMode="auto">
            <a:xfrm>
              <a:off x="7150100" y="5368925"/>
              <a:ext cx="765175" cy="22225"/>
            </a:xfrm>
            <a:custGeom>
              <a:avLst/>
              <a:gdLst>
                <a:gd name="T0" fmla="*/ 102 w 203"/>
                <a:gd name="T1" fmla="*/ 6 h 6"/>
                <a:gd name="T2" fmla="*/ 203 w 203"/>
                <a:gd name="T3" fmla="*/ 3 h 6"/>
                <a:gd name="T4" fmla="*/ 102 w 203"/>
                <a:gd name="T5" fmla="*/ 0 h 6"/>
                <a:gd name="T6" fmla="*/ 0 w 203"/>
                <a:gd name="T7" fmla="*/ 4 h 6"/>
                <a:gd name="T8" fmla="*/ 102 w 203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">
                  <a:moveTo>
                    <a:pt x="102" y="6"/>
                  </a:moveTo>
                  <a:cubicBezTo>
                    <a:pt x="135" y="6"/>
                    <a:pt x="169" y="6"/>
                    <a:pt x="203" y="3"/>
                  </a:cubicBezTo>
                  <a:cubicBezTo>
                    <a:pt x="168" y="0"/>
                    <a:pt x="135" y="0"/>
                    <a:pt x="102" y="0"/>
                  </a:cubicBezTo>
                  <a:cubicBezTo>
                    <a:pt x="68" y="0"/>
                    <a:pt x="35" y="1"/>
                    <a:pt x="0" y="4"/>
                  </a:cubicBezTo>
                  <a:cubicBezTo>
                    <a:pt x="36" y="6"/>
                    <a:pt x="102" y="6"/>
                    <a:pt x="102" y="6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34"/>
            <p:cNvSpPr>
              <a:spLocks/>
            </p:cNvSpPr>
            <p:nvPr/>
          </p:nvSpPr>
          <p:spPr bwMode="auto">
            <a:xfrm>
              <a:off x="7862888" y="5092700"/>
              <a:ext cx="893763" cy="379413"/>
            </a:xfrm>
            <a:custGeom>
              <a:avLst/>
              <a:gdLst>
                <a:gd name="T0" fmla="*/ 118 w 237"/>
                <a:gd name="T1" fmla="*/ 61 h 99"/>
                <a:gd name="T2" fmla="*/ 160 w 237"/>
                <a:gd name="T3" fmla="*/ 86 h 99"/>
                <a:gd name="T4" fmla="*/ 226 w 237"/>
                <a:gd name="T5" fmla="*/ 28 h 99"/>
                <a:gd name="T6" fmla="*/ 178 w 237"/>
                <a:gd name="T7" fmla="*/ 10 h 99"/>
                <a:gd name="T8" fmla="*/ 184 w 237"/>
                <a:gd name="T9" fmla="*/ 64 h 99"/>
                <a:gd name="T10" fmla="*/ 213 w 237"/>
                <a:gd name="T11" fmla="*/ 52 h 99"/>
                <a:gd name="T12" fmla="*/ 199 w 237"/>
                <a:gd name="T13" fmla="*/ 29 h 99"/>
                <a:gd name="T14" fmla="*/ 183 w 237"/>
                <a:gd name="T15" fmla="*/ 44 h 99"/>
                <a:gd name="T16" fmla="*/ 193 w 237"/>
                <a:gd name="T17" fmla="*/ 32 h 99"/>
                <a:gd name="T18" fmla="*/ 210 w 237"/>
                <a:gd name="T19" fmla="*/ 51 h 99"/>
                <a:gd name="T20" fmla="*/ 185 w 237"/>
                <a:gd name="T21" fmla="*/ 61 h 99"/>
                <a:gd name="T22" fmla="*/ 180 w 237"/>
                <a:gd name="T23" fmla="*/ 13 h 99"/>
                <a:gd name="T24" fmla="*/ 224 w 237"/>
                <a:gd name="T25" fmla="*/ 33 h 99"/>
                <a:gd name="T26" fmla="*/ 162 w 237"/>
                <a:gd name="T27" fmla="*/ 84 h 99"/>
                <a:gd name="T28" fmla="*/ 119 w 237"/>
                <a:gd name="T29" fmla="*/ 54 h 99"/>
                <a:gd name="T30" fmla="*/ 74 w 237"/>
                <a:gd name="T31" fmla="*/ 84 h 99"/>
                <a:gd name="T32" fmla="*/ 13 w 237"/>
                <a:gd name="T33" fmla="*/ 33 h 99"/>
                <a:gd name="T34" fmla="*/ 57 w 237"/>
                <a:gd name="T35" fmla="*/ 13 h 99"/>
                <a:gd name="T36" fmla="*/ 52 w 237"/>
                <a:gd name="T37" fmla="*/ 61 h 99"/>
                <a:gd name="T38" fmla="*/ 27 w 237"/>
                <a:gd name="T39" fmla="*/ 51 h 99"/>
                <a:gd name="T40" fmla="*/ 44 w 237"/>
                <a:gd name="T41" fmla="*/ 32 h 99"/>
                <a:gd name="T42" fmla="*/ 54 w 237"/>
                <a:gd name="T43" fmla="*/ 44 h 99"/>
                <a:gd name="T44" fmla="*/ 37 w 237"/>
                <a:gd name="T45" fmla="*/ 29 h 99"/>
                <a:gd name="T46" fmla="*/ 24 w 237"/>
                <a:gd name="T47" fmla="*/ 52 h 99"/>
                <a:gd name="T48" fmla="*/ 53 w 237"/>
                <a:gd name="T49" fmla="*/ 64 h 99"/>
                <a:gd name="T50" fmla="*/ 59 w 237"/>
                <a:gd name="T51" fmla="*/ 10 h 99"/>
                <a:gd name="T52" fmla="*/ 11 w 237"/>
                <a:gd name="T53" fmla="*/ 28 h 99"/>
                <a:gd name="T54" fmla="*/ 76 w 237"/>
                <a:gd name="T55" fmla="*/ 86 h 99"/>
                <a:gd name="T56" fmla="*/ 118 w 237"/>
                <a:gd name="T57" fmla="*/ 61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37" h="99">
                  <a:moveTo>
                    <a:pt x="118" y="61"/>
                  </a:moveTo>
                  <a:cubicBezTo>
                    <a:pt x="129" y="73"/>
                    <a:pt x="144" y="82"/>
                    <a:pt x="160" y="86"/>
                  </a:cubicBezTo>
                  <a:cubicBezTo>
                    <a:pt x="216" y="99"/>
                    <a:pt x="237" y="56"/>
                    <a:pt x="226" y="28"/>
                  </a:cubicBezTo>
                  <a:cubicBezTo>
                    <a:pt x="219" y="8"/>
                    <a:pt x="196" y="0"/>
                    <a:pt x="178" y="10"/>
                  </a:cubicBezTo>
                  <a:cubicBezTo>
                    <a:pt x="157" y="22"/>
                    <a:pt x="160" y="56"/>
                    <a:pt x="184" y="64"/>
                  </a:cubicBezTo>
                  <a:cubicBezTo>
                    <a:pt x="194" y="68"/>
                    <a:pt x="208" y="65"/>
                    <a:pt x="213" y="52"/>
                  </a:cubicBezTo>
                  <a:cubicBezTo>
                    <a:pt x="216" y="42"/>
                    <a:pt x="209" y="31"/>
                    <a:pt x="199" y="29"/>
                  </a:cubicBezTo>
                  <a:cubicBezTo>
                    <a:pt x="190" y="27"/>
                    <a:pt x="181" y="34"/>
                    <a:pt x="183" y="44"/>
                  </a:cubicBezTo>
                  <a:cubicBezTo>
                    <a:pt x="183" y="41"/>
                    <a:pt x="185" y="33"/>
                    <a:pt x="193" y="32"/>
                  </a:cubicBezTo>
                  <a:cubicBezTo>
                    <a:pt x="204" y="30"/>
                    <a:pt x="213" y="42"/>
                    <a:pt x="210" y="51"/>
                  </a:cubicBezTo>
                  <a:cubicBezTo>
                    <a:pt x="207" y="63"/>
                    <a:pt x="194" y="64"/>
                    <a:pt x="185" y="61"/>
                  </a:cubicBezTo>
                  <a:cubicBezTo>
                    <a:pt x="164" y="53"/>
                    <a:pt x="161" y="24"/>
                    <a:pt x="180" y="13"/>
                  </a:cubicBezTo>
                  <a:cubicBezTo>
                    <a:pt x="197" y="3"/>
                    <a:pt x="219" y="13"/>
                    <a:pt x="224" y="33"/>
                  </a:cubicBezTo>
                  <a:cubicBezTo>
                    <a:pt x="231" y="59"/>
                    <a:pt x="212" y="96"/>
                    <a:pt x="162" y="84"/>
                  </a:cubicBezTo>
                  <a:cubicBezTo>
                    <a:pt x="146" y="80"/>
                    <a:pt x="127" y="69"/>
                    <a:pt x="119" y="54"/>
                  </a:cubicBezTo>
                  <a:cubicBezTo>
                    <a:pt x="109" y="69"/>
                    <a:pt x="92" y="80"/>
                    <a:pt x="74" y="84"/>
                  </a:cubicBezTo>
                  <a:cubicBezTo>
                    <a:pt x="25" y="96"/>
                    <a:pt x="6" y="59"/>
                    <a:pt x="13" y="33"/>
                  </a:cubicBezTo>
                  <a:cubicBezTo>
                    <a:pt x="18" y="13"/>
                    <a:pt x="40" y="3"/>
                    <a:pt x="57" y="13"/>
                  </a:cubicBezTo>
                  <a:cubicBezTo>
                    <a:pt x="75" y="24"/>
                    <a:pt x="73" y="53"/>
                    <a:pt x="52" y="61"/>
                  </a:cubicBezTo>
                  <a:cubicBezTo>
                    <a:pt x="43" y="64"/>
                    <a:pt x="30" y="63"/>
                    <a:pt x="27" y="51"/>
                  </a:cubicBezTo>
                  <a:cubicBezTo>
                    <a:pt x="24" y="42"/>
                    <a:pt x="33" y="30"/>
                    <a:pt x="44" y="32"/>
                  </a:cubicBezTo>
                  <a:cubicBezTo>
                    <a:pt x="52" y="33"/>
                    <a:pt x="54" y="41"/>
                    <a:pt x="54" y="44"/>
                  </a:cubicBezTo>
                  <a:cubicBezTo>
                    <a:pt x="56" y="34"/>
                    <a:pt x="47" y="27"/>
                    <a:pt x="37" y="29"/>
                  </a:cubicBezTo>
                  <a:cubicBezTo>
                    <a:pt x="28" y="31"/>
                    <a:pt x="21" y="42"/>
                    <a:pt x="24" y="52"/>
                  </a:cubicBezTo>
                  <a:cubicBezTo>
                    <a:pt x="29" y="65"/>
                    <a:pt x="43" y="68"/>
                    <a:pt x="53" y="64"/>
                  </a:cubicBezTo>
                  <a:cubicBezTo>
                    <a:pt x="77" y="56"/>
                    <a:pt x="80" y="22"/>
                    <a:pt x="59" y="10"/>
                  </a:cubicBezTo>
                  <a:cubicBezTo>
                    <a:pt x="41" y="0"/>
                    <a:pt x="18" y="8"/>
                    <a:pt x="11" y="28"/>
                  </a:cubicBezTo>
                  <a:cubicBezTo>
                    <a:pt x="0" y="56"/>
                    <a:pt x="21" y="99"/>
                    <a:pt x="76" y="86"/>
                  </a:cubicBezTo>
                  <a:cubicBezTo>
                    <a:pt x="92" y="82"/>
                    <a:pt x="108" y="73"/>
                    <a:pt x="118" y="61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9" name="文本框 28"/>
          <p:cNvSpPr txBox="1"/>
          <p:nvPr/>
        </p:nvSpPr>
        <p:spPr>
          <a:xfrm>
            <a:off x="1030464" y="3151352"/>
            <a:ext cx="2084249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service</a:t>
            </a:r>
          </a:p>
          <a:p>
            <a:pPr algn="ctr"/>
            <a:r>
              <a:rPr lang="en-US" altLang="zh-CN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Controller(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main get</a:t>
            </a:r>
            <a:r>
              <a:rPr lang="en-US" altLang="zh-CN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en-US" sz="16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28">
            <a:extLst>
              <a:ext uri="{FF2B5EF4-FFF2-40B4-BE49-F238E27FC236}">
                <a16:creationId xmlns:a16="http://schemas.microsoft.com/office/drawing/2014/main" id="{312C208F-D523-B6B4-B51F-F9C9D944EB2B}"/>
              </a:ext>
            </a:extLst>
          </p:cNvPr>
          <p:cNvSpPr txBox="1"/>
          <p:nvPr/>
        </p:nvSpPr>
        <p:spPr>
          <a:xfrm>
            <a:off x="358316" y="3151352"/>
            <a:ext cx="817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코드 </a:t>
            </a:r>
            <a:r>
              <a:rPr lang="en-US" altLang="ko-KR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endParaRPr lang="zh-CN" altLang="en-US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AC3658F-2E58-3C7C-33E7-CFDEA9CD2449}"/>
              </a:ext>
            </a:extLst>
          </p:cNvPr>
          <p:cNvSpPr txBox="1"/>
          <p:nvPr/>
        </p:nvSpPr>
        <p:spPr>
          <a:xfrm>
            <a:off x="5420641" y="5127474"/>
            <a:ext cx="2373723" cy="89255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 err="1">
                <a:solidFill>
                  <a:srgbClr val="FF0000"/>
                </a:solidFill>
              </a:rPr>
              <a:t>url</a:t>
            </a:r>
            <a:r>
              <a:rPr lang="en-US" altLang="ko-KR" sz="1600" dirty="0">
                <a:solidFill>
                  <a:srgbClr val="FF0000"/>
                </a:solidFill>
              </a:rPr>
              <a:t> </a:t>
            </a:r>
            <a:r>
              <a:rPr lang="en-US" altLang="ko-KR" sz="1600" dirty="0" err="1">
                <a:solidFill>
                  <a:srgbClr val="FF0000"/>
                </a:solidFill>
              </a:rPr>
              <a:t>getmapping</a:t>
            </a:r>
            <a:r>
              <a:rPr lang="en-US" altLang="ko-KR" sz="1600" dirty="0">
                <a:solidFill>
                  <a:srgbClr val="FF0000"/>
                </a:solidFill>
              </a:rPr>
              <a:t> main</a:t>
            </a:r>
          </a:p>
          <a:p>
            <a:r>
              <a:rPr lang="en-US" altLang="ko-KR" sz="1200" dirty="0">
                <a:solidFill>
                  <a:srgbClr val="FF0000"/>
                </a:solidFill>
              </a:rPr>
              <a:t>: </a:t>
            </a:r>
            <a:r>
              <a:rPr lang="ko-KR" altLang="en-US" sz="1200" dirty="0">
                <a:solidFill>
                  <a:srgbClr val="FF0000"/>
                </a:solidFill>
              </a:rPr>
              <a:t>메인 </a:t>
            </a:r>
            <a:r>
              <a:rPr lang="en-US" altLang="ko-KR" sz="1200" dirty="0" err="1">
                <a:solidFill>
                  <a:srgbClr val="FF0000"/>
                </a:solidFill>
              </a:rPr>
              <a:t>jsp</a:t>
            </a:r>
            <a:r>
              <a:rPr lang="ko-KR" altLang="en-US" sz="1200" dirty="0">
                <a:solidFill>
                  <a:srgbClr val="FF0000"/>
                </a:solidFill>
              </a:rPr>
              <a:t>에서 </a:t>
            </a:r>
            <a:r>
              <a:rPr lang="en-US" altLang="ko-KR" sz="1200" dirty="0" err="1">
                <a:solidFill>
                  <a:srgbClr val="FF0000"/>
                </a:solidFill>
              </a:rPr>
              <a:t>contentBean</a:t>
            </a:r>
            <a:r>
              <a:rPr lang="en-US" altLang="ko-KR" sz="1200" dirty="0">
                <a:solidFill>
                  <a:srgbClr val="FF0000"/>
                </a:solidFill>
              </a:rPr>
              <a:t> </a:t>
            </a:r>
            <a:r>
              <a:rPr lang="ko-KR" altLang="en-US" sz="1200" dirty="0">
                <a:solidFill>
                  <a:srgbClr val="FF0000"/>
                </a:solidFill>
              </a:rPr>
              <a:t>객체를 저장하기 위해</a:t>
            </a:r>
            <a:endParaRPr lang="en-US" altLang="ko-KR" sz="1200" dirty="0">
              <a:solidFill>
                <a:srgbClr val="FF0000"/>
              </a:solidFill>
            </a:endParaRPr>
          </a:p>
          <a:p>
            <a:r>
              <a:rPr lang="ko-KR" altLang="en-US" sz="1200" dirty="0">
                <a:solidFill>
                  <a:srgbClr val="FF0000"/>
                </a:solidFill>
              </a:rPr>
              <a:t>파라미터에 추가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B7B150C-916B-04CC-8BE6-CE1125107664}"/>
              </a:ext>
            </a:extLst>
          </p:cNvPr>
          <p:cNvSpPr txBox="1"/>
          <p:nvPr/>
        </p:nvSpPr>
        <p:spPr>
          <a:xfrm>
            <a:off x="3612132" y="3536815"/>
            <a:ext cx="12527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&lt;Service&gt;</a:t>
            </a:r>
            <a:r>
              <a:rPr lang="ko-KR" altLang="en-US" sz="1600" dirty="0"/>
              <a:t>↑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3D80CDC-24B3-DB33-6A9E-F08C95DEBFEF}"/>
              </a:ext>
            </a:extLst>
          </p:cNvPr>
          <p:cNvSpPr txBox="1"/>
          <p:nvPr/>
        </p:nvSpPr>
        <p:spPr>
          <a:xfrm>
            <a:off x="3481467" y="3992294"/>
            <a:ext cx="13833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      &lt;controller&gt;</a:t>
            </a:r>
            <a:r>
              <a:rPr lang="ko-KR" altLang="en-US" sz="1600" dirty="0"/>
              <a:t>↓</a:t>
            </a:r>
          </a:p>
        </p:txBody>
      </p:sp>
      <p:pic>
        <p:nvPicPr>
          <p:cNvPr id="46" name="그림 45">
            <a:extLst>
              <a:ext uri="{FF2B5EF4-FFF2-40B4-BE49-F238E27FC236}">
                <a16:creationId xmlns:a16="http://schemas.microsoft.com/office/drawing/2014/main" id="{F822F1FE-0024-7C7B-2F44-53B1306791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5615" y="750506"/>
            <a:ext cx="1922523" cy="348845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B5C31D7B-BB7A-6F85-8224-1032DAED38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5615" y="1091167"/>
            <a:ext cx="6481996" cy="2830058"/>
          </a:xfrm>
          <a:prstGeom prst="rect">
            <a:avLst/>
          </a:prstGeom>
        </p:spPr>
      </p:pic>
      <p:sp>
        <p:nvSpPr>
          <p:cNvPr id="44" name="타원 43">
            <a:extLst>
              <a:ext uri="{FF2B5EF4-FFF2-40B4-BE49-F238E27FC236}">
                <a16:creationId xmlns:a16="http://schemas.microsoft.com/office/drawing/2014/main" id="{8EEAC06F-DAC2-40C2-BAA2-05D3D1429393}"/>
              </a:ext>
            </a:extLst>
          </p:cNvPr>
          <p:cNvSpPr/>
          <p:nvPr/>
        </p:nvSpPr>
        <p:spPr>
          <a:xfrm>
            <a:off x="4940600" y="1610075"/>
            <a:ext cx="2605177" cy="3019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C3400C97-CC7C-7536-8DA4-B974C93F5D73}"/>
              </a:ext>
            </a:extLst>
          </p:cNvPr>
          <p:cNvCxnSpPr>
            <a:cxnSpLocks/>
          </p:cNvCxnSpPr>
          <p:nvPr/>
        </p:nvCxnSpPr>
        <p:spPr>
          <a:xfrm flipH="1">
            <a:off x="3612132" y="3885048"/>
            <a:ext cx="8146079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239FE9E-C8C1-1FCD-7F2D-0C24A241222F}"/>
              </a:ext>
            </a:extLst>
          </p:cNvPr>
          <p:cNvSpPr txBox="1"/>
          <p:nvPr/>
        </p:nvSpPr>
        <p:spPr>
          <a:xfrm>
            <a:off x="6518615" y="2030257"/>
            <a:ext cx="4589871" cy="692497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solidFill>
                  <a:srgbClr val="FF0000"/>
                </a:solidFill>
              </a:rPr>
              <a:t>searchCount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en-US" altLang="ko-KR" sz="1100" dirty="0">
                <a:solidFill>
                  <a:srgbClr val="FF0000"/>
                </a:solidFill>
              </a:rPr>
              <a:t>controller</a:t>
            </a:r>
            <a:r>
              <a:rPr lang="ko-KR" altLang="en-US" sz="1100" dirty="0">
                <a:solidFill>
                  <a:srgbClr val="FF0000"/>
                </a:solidFill>
              </a:rPr>
              <a:t>에서 </a:t>
            </a:r>
            <a:r>
              <a:rPr lang="en-US" altLang="ko-KR" sz="1100" dirty="0" err="1">
                <a:solidFill>
                  <a:srgbClr val="FF0000"/>
                </a:solidFill>
              </a:rPr>
              <a:t>resultList</a:t>
            </a:r>
            <a:r>
              <a:rPr lang="ko-KR" altLang="en-US" sz="1100" dirty="0">
                <a:solidFill>
                  <a:srgbClr val="FF0000"/>
                </a:solidFill>
              </a:rPr>
              <a:t>의 개수를 가져오면 페이징이 이미 끝나게 되어 </a:t>
            </a:r>
            <a:r>
              <a:rPr lang="ko-KR" altLang="en-US" sz="1100" dirty="0" err="1">
                <a:solidFill>
                  <a:srgbClr val="FF0000"/>
                </a:solidFill>
              </a:rPr>
              <a:t>페이징</a:t>
            </a:r>
            <a:r>
              <a:rPr lang="ko-KR" altLang="en-US" sz="1100" dirty="0">
                <a:solidFill>
                  <a:srgbClr val="FF0000"/>
                </a:solidFill>
              </a:rPr>
              <a:t> 되기 전 </a:t>
            </a:r>
            <a:r>
              <a:rPr lang="en-US" altLang="ko-KR" sz="1100" dirty="0">
                <a:solidFill>
                  <a:srgbClr val="FF0000"/>
                </a:solidFill>
              </a:rPr>
              <a:t>count(*)</a:t>
            </a:r>
            <a:r>
              <a:rPr lang="ko-KR" altLang="en-US" sz="1100" dirty="0">
                <a:solidFill>
                  <a:srgbClr val="FF0000"/>
                </a:solidFill>
              </a:rPr>
              <a:t>을 </a:t>
            </a:r>
            <a:r>
              <a:rPr lang="en-US" altLang="ko-KR" sz="1100" dirty="0">
                <a:solidFill>
                  <a:srgbClr val="FF0000"/>
                </a:solidFill>
              </a:rPr>
              <a:t>controller</a:t>
            </a:r>
            <a:r>
              <a:rPr lang="ko-KR" altLang="en-US" sz="1100" dirty="0">
                <a:solidFill>
                  <a:srgbClr val="FF0000"/>
                </a:solidFill>
              </a:rPr>
              <a:t>에서 사용하기 위해 사용한 코드</a:t>
            </a: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2DB4B88-9394-5CB0-0E29-F7630FB916C1}"/>
              </a:ext>
            </a:extLst>
          </p:cNvPr>
          <p:cNvSpPr/>
          <p:nvPr/>
        </p:nvSpPr>
        <p:spPr>
          <a:xfrm>
            <a:off x="5423679" y="4698341"/>
            <a:ext cx="5753819" cy="19840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D634503E-AEF9-7CC6-9DAA-436C264186EC}"/>
              </a:ext>
            </a:extLst>
          </p:cNvPr>
          <p:cNvSpPr/>
          <p:nvPr/>
        </p:nvSpPr>
        <p:spPr>
          <a:xfrm>
            <a:off x="5423678" y="4901619"/>
            <a:ext cx="1863305" cy="22098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E3D7271-DC04-D7FB-6C20-4C32B787DA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1158" y="1279102"/>
            <a:ext cx="4917869" cy="217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7856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98156" y="96112"/>
            <a:ext cx="11995688" cy="6661149"/>
          </a:xfrm>
          <a:prstGeom prst="rect">
            <a:avLst/>
          </a:prstGeom>
          <a:noFill/>
          <a:ln w="63500" cmpd="thickThin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" name="直接连接符 13"/>
          <p:cNvCxnSpPr/>
          <p:nvPr/>
        </p:nvCxnSpPr>
        <p:spPr>
          <a:xfrm>
            <a:off x="3414792" y="879060"/>
            <a:ext cx="1" cy="5099879"/>
          </a:xfrm>
          <a:prstGeom prst="line">
            <a:avLst/>
          </a:prstGeom>
          <a:ln w="22225">
            <a:solidFill>
              <a:schemeClr val="tx1">
                <a:lumMod val="85000"/>
                <a:lumOff val="15000"/>
              </a:schemeClr>
            </a:solidFill>
            <a:prstDash val="sysDot"/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组合 20"/>
          <p:cNvGrpSpPr/>
          <p:nvPr/>
        </p:nvGrpSpPr>
        <p:grpSpPr>
          <a:xfrm>
            <a:off x="384874" y="5499678"/>
            <a:ext cx="2729837" cy="67813"/>
            <a:chOff x="5108253" y="1177442"/>
            <a:chExt cx="1975492" cy="49074"/>
          </a:xfrm>
        </p:grpSpPr>
        <p:cxnSp>
          <p:nvCxnSpPr>
            <p:cNvPr id="22" name="直接连接符 21"/>
            <p:cNvCxnSpPr/>
            <p:nvPr/>
          </p:nvCxnSpPr>
          <p:spPr>
            <a:xfrm>
              <a:off x="5108253" y="1226516"/>
              <a:ext cx="1975491" cy="0"/>
            </a:xfrm>
            <a:prstGeom prst="line">
              <a:avLst/>
            </a:prstGeom>
            <a:ln w="22225" cmpd="sng">
              <a:solidFill>
                <a:schemeClr val="tx1">
                  <a:lumMod val="75000"/>
                  <a:lumOff val="25000"/>
                  <a:alpha val="83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>
              <a:off x="5108254" y="1177442"/>
              <a:ext cx="1975491" cy="0"/>
            </a:xfrm>
            <a:prstGeom prst="line">
              <a:avLst/>
            </a:prstGeom>
            <a:ln w="28575" cmpd="sng">
              <a:solidFill>
                <a:schemeClr val="tx1">
                  <a:lumMod val="75000"/>
                  <a:lumOff val="25000"/>
                  <a:alpha val="83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组合 23"/>
          <p:cNvGrpSpPr/>
          <p:nvPr/>
        </p:nvGrpSpPr>
        <p:grpSpPr>
          <a:xfrm>
            <a:off x="384874" y="2552981"/>
            <a:ext cx="2729837" cy="278698"/>
            <a:chOff x="7150100" y="4803775"/>
            <a:chExt cx="2317750" cy="668338"/>
          </a:xfrm>
        </p:grpSpPr>
        <p:sp>
          <p:nvSpPr>
            <p:cNvPr id="25" name="Freeform 31"/>
            <p:cNvSpPr>
              <a:spLocks/>
            </p:cNvSpPr>
            <p:nvPr/>
          </p:nvSpPr>
          <p:spPr bwMode="auto">
            <a:xfrm>
              <a:off x="8074025" y="4803775"/>
              <a:ext cx="466725" cy="533400"/>
            </a:xfrm>
            <a:custGeom>
              <a:avLst/>
              <a:gdLst>
                <a:gd name="T0" fmla="*/ 60 w 124"/>
                <a:gd name="T1" fmla="*/ 95 h 140"/>
                <a:gd name="T2" fmla="*/ 41 w 124"/>
                <a:gd name="T3" fmla="*/ 42 h 140"/>
                <a:gd name="T4" fmla="*/ 84 w 124"/>
                <a:gd name="T5" fmla="*/ 42 h 140"/>
                <a:gd name="T6" fmla="*/ 65 w 124"/>
                <a:gd name="T7" fmla="*/ 95 h 140"/>
                <a:gd name="T8" fmla="*/ 124 w 124"/>
                <a:gd name="T9" fmla="*/ 140 h 140"/>
                <a:gd name="T10" fmla="*/ 62 w 124"/>
                <a:gd name="T11" fmla="*/ 98 h 140"/>
                <a:gd name="T12" fmla="*/ 0 w 124"/>
                <a:gd name="T13" fmla="*/ 140 h 140"/>
                <a:gd name="T14" fmla="*/ 60 w 124"/>
                <a:gd name="T15" fmla="*/ 95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40">
                  <a:moveTo>
                    <a:pt x="60" y="95"/>
                  </a:moveTo>
                  <a:cubicBezTo>
                    <a:pt x="49" y="80"/>
                    <a:pt x="40" y="61"/>
                    <a:pt x="41" y="42"/>
                  </a:cubicBezTo>
                  <a:cubicBezTo>
                    <a:pt x="44" y="0"/>
                    <a:pt x="81" y="0"/>
                    <a:pt x="84" y="42"/>
                  </a:cubicBezTo>
                  <a:cubicBezTo>
                    <a:pt x="85" y="61"/>
                    <a:pt x="76" y="80"/>
                    <a:pt x="65" y="95"/>
                  </a:cubicBezTo>
                  <a:cubicBezTo>
                    <a:pt x="80" y="114"/>
                    <a:pt x="100" y="135"/>
                    <a:pt x="124" y="140"/>
                  </a:cubicBezTo>
                  <a:cubicBezTo>
                    <a:pt x="102" y="139"/>
                    <a:pt x="77" y="117"/>
                    <a:pt x="62" y="98"/>
                  </a:cubicBezTo>
                  <a:cubicBezTo>
                    <a:pt x="48" y="117"/>
                    <a:pt x="23" y="139"/>
                    <a:pt x="0" y="140"/>
                  </a:cubicBezTo>
                  <a:cubicBezTo>
                    <a:pt x="24" y="135"/>
                    <a:pt x="45" y="114"/>
                    <a:pt x="60" y="95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32"/>
            <p:cNvSpPr>
              <a:spLocks/>
            </p:cNvSpPr>
            <p:nvPr/>
          </p:nvSpPr>
          <p:spPr bwMode="auto">
            <a:xfrm>
              <a:off x="8702675" y="5368925"/>
              <a:ext cx="765175" cy="22225"/>
            </a:xfrm>
            <a:custGeom>
              <a:avLst/>
              <a:gdLst>
                <a:gd name="T0" fmla="*/ 101 w 203"/>
                <a:gd name="T1" fmla="*/ 6 h 6"/>
                <a:gd name="T2" fmla="*/ 0 w 203"/>
                <a:gd name="T3" fmla="*/ 3 h 6"/>
                <a:gd name="T4" fmla="*/ 101 w 203"/>
                <a:gd name="T5" fmla="*/ 0 h 6"/>
                <a:gd name="T6" fmla="*/ 203 w 203"/>
                <a:gd name="T7" fmla="*/ 4 h 6"/>
                <a:gd name="T8" fmla="*/ 101 w 203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">
                  <a:moveTo>
                    <a:pt x="101" y="6"/>
                  </a:moveTo>
                  <a:cubicBezTo>
                    <a:pt x="68" y="6"/>
                    <a:pt x="34" y="6"/>
                    <a:pt x="0" y="3"/>
                  </a:cubicBezTo>
                  <a:cubicBezTo>
                    <a:pt x="35" y="0"/>
                    <a:pt x="68" y="0"/>
                    <a:pt x="101" y="0"/>
                  </a:cubicBezTo>
                  <a:cubicBezTo>
                    <a:pt x="134" y="0"/>
                    <a:pt x="168" y="1"/>
                    <a:pt x="203" y="4"/>
                  </a:cubicBezTo>
                  <a:cubicBezTo>
                    <a:pt x="166" y="6"/>
                    <a:pt x="101" y="6"/>
                    <a:pt x="101" y="6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33"/>
            <p:cNvSpPr>
              <a:spLocks/>
            </p:cNvSpPr>
            <p:nvPr/>
          </p:nvSpPr>
          <p:spPr bwMode="auto">
            <a:xfrm>
              <a:off x="7150100" y="5368925"/>
              <a:ext cx="765175" cy="22225"/>
            </a:xfrm>
            <a:custGeom>
              <a:avLst/>
              <a:gdLst>
                <a:gd name="T0" fmla="*/ 102 w 203"/>
                <a:gd name="T1" fmla="*/ 6 h 6"/>
                <a:gd name="T2" fmla="*/ 203 w 203"/>
                <a:gd name="T3" fmla="*/ 3 h 6"/>
                <a:gd name="T4" fmla="*/ 102 w 203"/>
                <a:gd name="T5" fmla="*/ 0 h 6"/>
                <a:gd name="T6" fmla="*/ 0 w 203"/>
                <a:gd name="T7" fmla="*/ 4 h 6"/>
                <a:gd name="T8" fmla="*/ 102 w 203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">
                  <a:moveTo>
                    <a:pt x="102" y="6"/>
                  </a:moveTo>
                  <a:cubicBezTo>
                    <a:pt x="135" y="6"/>
                    <a:pt x="169" y="6"/>
                    <a:pt x="203" y="3"/>
                  </a:cubicBezTo>
                  <a:cubicBezTo>
                    <a:pt x="168" y="0"/>
                    <a:pt x="135" y="0"/>
                    <a:pt x="102" y="0"/>
                  </a:cubicBezTo>
                  <a:cubicBezTo>
                    <a:pt x="68" y="0"/>
                    <a:pt x="35" y="1"/>
                    <a:pt x="0" y="4"/>
                  </a:cubicBezTo>
                  <a:cubicBezTo>
                    <a:pt x="36" y="6"/>
                    <a:pt x="102" y="6"/>
                    <a:pt x="102" y="6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34"/>
            <p:cNvSpPr>
              <a:spLocks/>
            </p:cNvSpPr>
            <p:nvPr/>
          </p:nvSpPr>
          <p:spPr bwMode="auto">
            <a:xfrm>
              <a:off x="7862888" y="5092700"/>
              <a:ext cx="893763" cy="379413"/>
            </a:xfrm>
            <a:custGeom>
              <a:avLst/>
              <a:gdLst>
                <a:gd name="T0" fmla="*/ 118 w 237"/>
                <a:gd name="T1" fmla="*/ 61 h 99"/>
                <a:gd name="T2" fmla="*/ 160 w 237"/>
                <a:gd name="T3" fmla="*/ 86 h 99"/>
                <a:gd name="T4" fmla="*/ 226 w 237"/>
                <a:gd name="T5" fmla="*/ 28 h 99"/>
                <a:gd name="T6" fmla="*/ 178 w 237"/>
                <a:gd name="T7" fmla="*/ 10 h 99"/>
                <a:gd name="T8" fmla="*/ 184 w 237"/>
                <a:gd name="T9" fmla="*/ 64 h 99"/>
                <a:gd name="T10" fmla="*/ 213 w 237"/>
                <a:gd name="T11" fmla="*/ 52 h 99"/>
                <a:gd name="T12" fmla="*/ 199 w 237"/>
                <a:gd name="T13" fmla="*/ 29 h 99"/>
                <a:gd name="T14" fmla="*/ 183 w 237"/>
                <a:gd name="T15" fmla="*/ 44 h 99"/>
                <a:gd name="T16" fmla="*/ 193 w 237"/>
                <a:gd name="T17" fmla="*/ 32 h 99"/>
                <a:gd name="T18" fmla="*/ 210 w 237"/>
                <a:gd name="T19" fmla="*/ 51 h 99"/>
                <a:gd name="T20" fmla="*/ 185 w 237"/>
                <a:gd name="T21" fmla="*/ 61 h 99"/>
                <a:gd name="T22" fmla="*/ 180 w 237"/>
                <a:gd name="T23" fmla="*/ 13 h 99"/>
                <a:gd name="T24" fmla="*/ 224 w 237"/>
                <a:gd name="T25" fmla="*/ 33 h 99"/>
                <a:gd name="T26" fmla="*/ 162 w 237"/>
                <a:gd name="T27" fmla="*/ 84 h 99"/>
                <a:gd name="T28" fmla="*/ 119 w 237"/>
                <a:gd name="T29" fmla="*/ 54 h 99"/>
                <a:gd name="T30" fmla="*/ 74 w 237"/>
                <a:gd name="T31" fmla="*/ 84 h 99"/>
                <a:gd name="T32" fmla="*/ 13 w 237"/>
                <a:gd name="T33" fmla="*/ 33 h 99"/>
                <a:gd name="T34" fmla="*/ 57 w 237"/>
                <a:gd name="T35" fmla="*/ 13 h 99"/>
                <a:gd name="T36" fmla="*/ 52 w 237"/>
                <a:gd name="T37" fmla="*/ 61 h 99"/>
                <a:gd name="T38" fmla="*/ 27 w 237"/>
                <a:gd name="T39" fmla="*/ 51 h 99"/>
                <a:gd name="T40" fmla="*/ 44 w 237"/>
                <a:gd name="T41" fmla="*/ 32 h 99"/>
                <a:gd name="T42" fmla="*/ 54 w 237"/>
                <a:gd name="T43" fmla="*/ 44 h 99"/>
                <a:gd name="T44" fmla="*/ 37 w 237"/>
                <a:gd name="T45" fmla="*/ 29 h 99"/>
                <a:gd name="T46" fmla="*/ 24 w 237"/>
                <a:gd name="T47" fmla="*/ 52 h 99"/>
                <a:gd name="T48" fmla="*/ 53 w 237"/>
                <a:gd name="T49" fmla="*/ 64 h 99"/>
                <a:gd name="T50" fmla="*/ 59 w 237"/>
                <a:gd name="T51" fmla="*/ 10 h 99"/>
                <a:gd name="T52" fmla="*/ 11 w 237"/>
                <a:gd name="T53" fmla="*/ 28 h 99"/>
                <a:gd name="T54" fmla="*/ 76 w 237"/>
                <a:gd name="T55" fmla="*/ 86 h 99"/>
                <a:gd name="T56" fmla="*/ 118 w 237"/>
                <a:gd name="T57" fmla="*/ 61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37" h="99">
                  <a:moveTo>
                    <a:pt x="118" y="61"/>
                  </a:moveTo>
                  <a:cubicBezTo>
                    <a:pt x="129" y="73"/>
                    <a:pt x="144" y="82"/>
                    <a:pt x="160" y="86"/>
                  </a:cubicBezTo>
                  <a:cubicBezTo>
                    <a:pt x="216" y="99"/>
                    <a:pt x="237" y="56"/>
                    <a:pt x="226" y="28"/>
                  </a:cubicBezTo>
                  <a:cubicBezTo>
                    <a:pt x="219" y="8"/>
                    <a:pt x="196" y="0"/>
                    <a:pt x="178" y="10"/>
                  </a:cubicBezTo>
                  <a:cubicBezTo>
                    <a:pt x="157" y="22"/>
                    <a:pt x="160" y="56"/>
                    <a:pt x="184" y="64"/>
                  </a:cubicBezTo>
                  <a:cubicBezTo>
                    <a:pt x="194" y="68"/>
                    <a:pt x="208" y="65"/>
                    <a:pt x="213" y="52"/>
                  </a:cubicBezTo>
                  <a:cubicBezTo>
                    <a:pt x="216" y="42"/>
                    <a:pt x="209" y="31"/>
                    <a:pt x="199" y="29"/>
                  </a:cubicBezTo>
                  <a:cubicBezTo>
                    <a:pt x="190" y="27"/>
                    <a:pt x="181" y="34"/>
                    <a:pt x="183" y="44"/>
                  </a:cubicBezTo>
                  <a:cubicBezTo>
                    <a:pt x="183" y="41"/>
                    <a:pt x="185" y="33"/>
                    <a:pt x="193" y="32"/>
                  </a:cubicBezTo>
                  <a:cubicBezTo>
                    <a:pt x="204" y="30"/>
                    <a:pt x="213" y="42"/>
                    <a:pt x="210" y="51"/>
                  </a:cubicBezTo>
                  <a:cubicBezTo>
                    <a:pt x="207" y="63"/>
                    <a:pt x="194" y="64"/>
                    <a:pt x="185" y="61"/>
                  </a:cubicBezTo>
                  <a:cubicBezTo>
                    <a:pt x="164" y="53"/>
                    <a:pt x="161" y="24"/>
                    <a:pt x="180" y="13"/>
                  </a:cubicBezTo>
                  <a:cubicBezTo>
                    <a:pt x="197" y="3"/>
                    <a:pt x="219" y="13"/>
                    <a:pt x="224" y="33"/>
                  </a:cubicBezTo>
                  <a:cubicBezTo>
                    <a:pt x="231" y="59"/>
                    <a:pt x="212" y="96"/>
                    <a:pt x="162" y="84"/>
                  </a:cubicBezTo>
                  <a:cubicBezTo>
                    <a:pt x="146" y="80"/>
                    <a:pt x="127" y="69"/>
                    <a:pt x="119" y="54"/>
                  </a:cubicBezTo>
                  <a:cubicBezTo>
                    <a:pt x="109" y="69"/>
                    <a:pt x="92" y="80"/>
                    <a:pt x="74" y="84"/>
                  </a:cubicBezTo>
                  <a:cubicBezTo>
                    <a:pt x="25" y="96"/>
                    <a:pt x="6" y="59"/>
                    <a:pt x="13" y="33"/>
                  </a:cubicBezTo>
                  <a:cubicBezTo>
                    <a:pt x="18" y="13"/>
                    <a:pt x="40" y="3"/>
                    <a:pt x="57" y="13"/>
                  </a:cubicBezTo>
                  <a:cubicBezTo>
                    <a:pt x="75" y="24"/>
                    <a:pt x="73" y="53"/>
                    <a:pt x="52" y="61"/>
                  </a:cubicBezTo>
                  <a:cubicBezTo>
                    <a:pt x="43" y="64"/>
                    <a:pt x="30" y="63"/>
                    <a:pt x="27" y="51"/>
                  </a:cubicBezTo>
                  <a:cubicBezTo>
                    <a:pt x="24" y="42"/>
                    <a:pt x="33" y="30"/>
                    <a:pt x="44" y="32"/>
                  </a:cubicBezTo>
                  <a:cubicBezTo>
                    <a:pt x="52" y="33"/>
                    <a:pt x="54" y="41"/>
                    <a:pt x="54" y="44"/>
                  </a:cubicBezTo>
                  <a:cubicBezTo>
                    <a:pt x="56" y="34"/>
                    <a:pt x="47" y="27"/>
                    <a:pt x="37" y="29"/>
                  </a:cubicBezTo>
                  <a:cubicBezTo>
                    <a:pt x="28" y="31"/>
                    <a:pt x="21" y="42"/>
                    <a:pt x="24" y="52"/>
                  </a:cubicBezTo>
                  <a:cubicBezTo>
                    <a:pt x="29" y="65"/>
                    <a:pt x="43" y="68"/>
                    <a:pt x="53" y="64"/>
                  </a:cubicBezTo>
                  <a:cubicBezTo>
                    <a:pt x="77" y="56"/>
                    <a:pt x="80" y="22"/>
                    <a:pt x="59" y="10"/>
                  </a:cubicBezTo>
                  <a:cubicBezTo>
                    <a:pt x="41" y="0"/>
                    <a:pt x="18" y="8"/>
                    <a:pt x="11" y="28"/>
                  </a:cubicBezTo>
                  <a:cubicBezTo>
                    <a:pt x="0" y="56"/>
                    <a:pt x="21" y="99"/>
                    <a:pt x="76" y="86"/>
                  </a:cubicBezTo>
                  <a:cubicBezTo>
                    <a:pt x="92" y="82"/>
                    <a:pt x="108" y="73"/>
                    <a:pt x="118" y="61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9" name="文本框 28"/>
          <p:cNvSpPr txBox="1"/>
          <p:nvPr/>
        </p:nvSpPr>
        <p:spPr>
          <a:xfrm>
            <a:off x="327764" y="3151352"/>
            <a:ext cx="2786950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Controller</a:t>
            </a:r>
          </a:p>
          <a:p>
            <a:pPr algn="ctr"/>
            <a:r>
              <a:rPr lang="en-US" altLang="zh-CN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search</a:t>
            </a:r>
            <a:r>
              <a:rPr lang="ko-KR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ko-KR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post</a:t>
            </a:r>
            <a:r>
              <a:rPr lang="en-US" altLang="zh-CN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  <a:p>
            <a:pPr algn="ctr"/>
            <a:r>
              <a:rPr lang="en-US" altLang="zh-CN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*Search get </a:t>
            </a:r>
            <a:r>
              <a:rPr lang="ko-KR" altLang="en-US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동일</a:t>
            </a:r>
            <a:r>
              <a:rPr lang="en-US" altLang="zh-CN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*</a:t>
            </a:r>
            <a:endParaRPr lang="en-US" altLang="ko-KR" sz="16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18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ko-KR" altLang="en-US" sz="18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페이지 </a:t>
            </a:r>
            <a:r>
              <a:rPr lang="ko-KR" altLang="en-US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버튼의 </a:t>
            </a:r>
            <a:r>
              <a:rPr lang="en-US" altLang="ko-KR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mapping</a:t>
            </a:r>
            <a:r>
              <a:rPr lang="en-US" altLang="zh-CN" sz="18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  <a:p>
            <a:pPr algn="ctr"/>
            <a:endParaRPr lang="zh-CN" altLang="en-US" sz="16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28">
            <a:extLst>
              <a:ext uri="{FF2B5EF4-FFF2-40B4-BE49-F238E27FC236}">
                <a16:creationId xmlns:a16="http://schemas.microsoft.com/office/drawing/2014/main" id="{312C208F-D523-B6B4-B51F-F9C9D944EB2B}"/>
              </a:ext>
            </a:extLst>
          </p:cNvPr>
          <p:cNvSpPr txBox="1"/>
          <p:nvPr/>
        </p:nvSpPr>
        <p:spPr>
          <a:xfrm>
            <a:off x="358316" y="3151352"/>
            <a:ext cx="817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코드 </a:t>
            </a:r>
            <a:r>
              <a:rPr lang="en-US" altLang="ko-KR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endParaRPr lang="zh-CN" altLang="en-US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3D80CDC-24B3-DB33-6A9E-F08C95DEBFEF}"/>
              </a:ext>
            </a:extLst>
          </p:cNvPr>
          <p:cNvSpPr txBox="1"/>
          <p:nvPr/>
        </p:nvSpPr>
        <p:spPr>
          <a:xfrm>
            <a:off x="3954229" y="323015"/>
            <a:ext cx="13833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      &lt;controller&gt;</a:t>
            </a:r>
          </a:p>
          <a:p>
            <a:r>
              <a:rPr lang="en-US" altLang="ko-KR" sz="1600" dirty="0"/>
              <a:t>Post</a:t>
            </a:r>
            <a:r>
              <a:rPr lang="ko-KR" altLang="en-US" sz="1600" dirty="0"/>
              <a:t> </a:t>
            </a:r>
            <a:r>
              <a:rPr lang="en-US" altLang="ko-KR" sz="1600" dirty="0"/>
              <a:t>search</a:t>
            </a:r>
            <a:endParaRPr lang="ko-KR" altLang="en-US" sz="16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39CCCCF-7042-BEDD-74C2-29B70ACF52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8281" y="592818"/>
            <a:ext cx="5346407" cy="574519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64F4758-18FC-7F01-0F3E-2BE1E0971D6B}"/>
              </a:ext>
            </a:extLst>
          </p:cNvPr>
          <p:cNvSpPr txBox="1"/>
          <p:nvPr/>
        </p:nvSpPr>
        <p:spPr>
          <a:xfrm>
            <a:off x="8926528" y="1316132"/>
            <a:ext cx="1918713" cy="3847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950" dirty="0">
                <a:solidFill>
                  <a:srgbClr val="00B0F0"/>
                </a:solidFill>
              </a:rPr>
              <a:t>스위치 문 안에서 값을 할당하기 위한 변수 설정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672D8F-0C7D-BA42-502E-FEE6BB502465}"/>
              </a:ext>
            </a:extLst>
          </p:cNvPr>
          <p:cNvSpPr txBox="1"/>
          <p:nvPr/>
        </p:nvSpPr>
        <p:spPr>
          <a:xfrm>
            <a:off x="3962225" y="1207383"/>
            <a:ext cx="1475503" cy="7078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 err="1">
                <a:solidFill>
                  <a:srgbClr val="00B0F0"/>
                </a:solidFill>
              </a:rPr>
              <a:t>Jsp</a:t>
            </a:r>
            <a:r>
              <a:rPr lang="ko-KR" altLang="en-US" sz="1000" dirty="0">
                <a:solidFill>
                  <a:srgbClr val="00B0F0"/>
                </a:solidFill>
              </a:rPr>
              <a:t>에서 설정한 라디오 버튼의 </a:t>
            </a:r>
            <a:r>
              <a:rPr lang="en-US" altLang="ko-KR" sz="1000" dirty="0">
                <a:solidFill>
                  <a:srgbClr val="00B0F0"/>
                </a:solidFill>
              </a:rPr>
              <a:t>value </a:t>
            </a:r>
            <a:r>
              <a:rPr lang="ko-KR" altLang="en-US" sz="1000" dirty="0">
                <a:solidFill>
                  <a:srgbClr val="00B0F0"/>
                </a:solidFill>
              </a:rPr>
              <a:t>를 </a:t>
            </a:r>
            <a:r>
              <a:rPr lang="en-US" altLang="ko-KR" sz="1000" dirty="0">
                <a:solidFill>
                  <a:srgbClr val="00B0F0"/>
                </a:solidFill>
              </a:rPr>
              <a:t>switch </a:t>
            </a:r>
            <a:r>
              <a:rPr lang="ko-KR" altLang="en-US" sz="1000" dirty="0">
                <a:solidFill>
                  <a:srgbClr val="00B0F0"/>
                </a:solidFill>
              </a:rPr>
              <a:t>문에서 사용하기위해 </a:t>
            </a:r>
            <a:r>
              <a:rPr lang="en-US" altLang="ko-KR" sz="1000" dirty="0">
                <a:solidFill>
                  <a:srgbClr val="00B0F0"/>
                </a:solidFill>
              </a:rPr>
              <a:t>kind</a:t>
            </a:r>
            <a:r>
              <a:rPr lang="ko-KR" altLang="en-US" sz="1000" dirty="0">
                <a:solidFill>
                  <a:srgbClr val="00B0F0"/>
                </a:solidFill>
              </a:rPr>
              <a:t>변수에 할당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82935B61-BC81-66C7-CDF5-13106D2B979D}"/>
              </a:ext>
            </a:extLst>
          </p:cNvPr>
          <p:cNvCxnSpPr>
            <a:cxnSpLocks/>
            <a:endCxn id="6" idx="3"/>
          </p:cNvCxnSpPr>
          <p:nvPr/>
        </p:nvCxnSpPr>
        <p:spPr>
          <a:xfrm flipH="1">
            <a:off x="5437728" y="1337094"/>
            <a:ext cx="312064" cy="22423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F6AE0609-2C53-7825-6627-D1C453C79D7F}"/>
              </a:ext>
            </a:extLst>
          </p:cNvPr>
          <p:cNvSpPr txBox="1"/>
          <p:nvPr/>
        </p:nvSpPr>
        <p:spPr>
          <a:xfrm>
            <a:off x="3981527" y="2044980"/>
            <a:ext cx="1475503" cy="7078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rgbClr val="00B0F0"/>
                </a:solidFill>
              </a:rPr>
              <a:t>Kind</a:t>
            </a:r>
            <a:r>
              <a:rPr lang="ko-KR" altLang="en-US" sz="1000" dirty="0">
                <a:solidFill>
                  <a:srgbClr val="00B0F0"/>
                </a:solidFill>
              </a:rPr>
              <a:t> 변수의 값이 </a:t>
            </a:r>
            <a:endParaRPr lang="en-US" altLang="ko-KR" sz="1000" dirty="0">
              <a:solidFill>
                <a:srgbClr val="00B0F0"/>
              </a:solidFill>
            </a:endParaRPr>
          </a:p>
          <a:p>
            <a:r>
              <a:rPr lang="en-US" altLang="ko-KR" sz="1000" dirty="0">
                <a:solidFill>
                  <a:srgbClr val="00B0F0"/>
                </a:solidFill>
              </a:rPr>
              <a:t>S(subject), t(text) </a:t>
            </a:r>
            <a:r>
              <a:rPr lang="ko-KR" altLang="en-US" sz="1000" dirty="0">
                <a:solidFill>
                  <a:srgbClr val="00B0F0"/>
                </a:solidFill>
              </a:rPr>
              <a:t>경우를 분리하여 다른 </a:t>
            </a:r>
            <a:r>
              <a:rPr lang="en-US" altLang="ko-KR" sz="1000" dirty="0">
                <a:solidFill>
                  <a:srgbClr val="00B0F0"/>
                </a:solidFill>
              </a:rPr>
              <a:t>method</a:t>
            </a:r>
            <a:r>
              <a:rPr lang="ko-KR" altLang="en-US" sz="1000" dirty="0">
                <a:solidFill>
                  <a:srgbClr val="00B0F0"/>
                </a:solidFill>
              </a:rPr>
              <a:t>를 호출</a:t>
            </a: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40F688D1-549D-3365-AFC2-3835A9ECF826}"/>
              </a:ext>
            </a:extLst>
          </p:cNvPr>
          <p:cNvCxnSpPr>
            <a:cxnSpLocks/>
            <a:endCxn id="30" idx="3"/>
          </p:cNvCxnSpPr>
          <p:nvPr/>
        </p:nvCxnSpPr>
        <p:spPr>
          <a:xfrm flipH="1">
            <a:off x="5457030" y="2174691"/>
            <a:ext cx="312064" cy="22423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F38733B8-C8F8-29AA-BAC6-5025E4D72B1C}"/>
              </a:ext>
            </a:extLst>
          </p:cNvPr>
          <p:cNvCxnSpPr>
            <a:cxnSpLocks/>
            <a:endCxn id="30" idx="3"/>
          </p:cNvCxnSpPr>
          <p:nvPr/>
        </p:nvCxnSpPr>
        <p:spPr>
          <a:xfrm flipH="1" flipV="1">
            <a:off x="5457030" y="2398923"/>
            <a:ext cx="312064" cy="40393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2783A53A-1253-844A-003B-4B4D2D1243C3}"/>
              </a:ext>
            </a:extLst>
          </p:cNvPr>
          <p:cNvSpPr txBox="1"/>
          <p:nvPr/>
        </p:nvSpPr>
        <p:spPr>
          <a:xfrm>
            <a:off x="3992778" y="3531416"/>
            <a:ext cx="1475503" cy="8233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950" dirty="0">
                <a:solidFill>
                  <a:srgbClr val="00B0F0"/>
                </a:solidFill>
              </a:rPr>
              <a:t>Search</a:t>
            </a:r>
            <a:r>
              <a:rPr lang="ko-KR" altLang="en-US" sz="950" dirty="0">
                <a:solidFill>
                  <a:srgbClr val="00B0F0"/>
                </a:solidFill>
              </a:rPr>
              <a:t> </a:t>
            </a:r>
            <a:r>
              <a:rPr lang="en-US" altLang="ko-KR" sz="950" dirty="0" err="1">
                <a:solidFill>
                  <a:srgbClr val="00B0F0"/>
                </a:solidFill>
              </a:rPr>
              <a:t>jsp</a:t>
            </a:r>
            <a:r>
              <a:rPr lang="ko-KR" altLang="en-US" sz="950" dirty="0">
                <a:solidFill>
                  <a:srgbClr val="00B0F0"/>
                </a:solidFill>
              </a:rPr>
              <a:t>에서 </a:t>
            </a:r>
            <a:r>
              <a:rPr lang="ko-KR" altLang="en-US" sz="950" dirty="0" err="1">
                <a:solidFill>
                  <a:srgbClr val="00B0F0"/>
                </a:solidFill>
              </a:rPr>
              <a:t>페이징할</a:t>
            </a:r>
            <a:r>
              <a:rPr lang="ko-KR" altLang="en-US" sz="950" dirty="0">
                <a:solidFill>
                  <a:srgbClr val="00B0F0"/>
                </a:solidFill>
              </a:rPr>
              <a:t> 때에</a:t>
            </a:r>
            <a:r>
              <a:rPr lang="en-US" altLang="ko-KR" sz="950" dirty="0">
                <a:solidFill>
                  <a:srgbClr val="00B0F0"/>
                </a:solidFill>
              </a:rPr>
              <a:t>(</a:t>
            </a:r>
            <a:r>
              <a:rPr lang="ko-KR" altLang="en-US" sz="950" dirty="0">
                <a:solidFill>
                  <a:srgbClr val="00B0F0"/>
                </a:solidFill>
              </a:rPr>
              <a:t>숫자버튼</a:t>
            </a:r>
            <a:r>
              <a:rPr lang="en-US" altLang="ko-KR" sz="950" dirty="0">
                <a:solidFill>
                  <a:srgbClr val="00B0F0"/>
                </a:solidFill>
              </a:rPr>
              <a:t>) </a:t>
            </a:r>
            <a:r>
              <a:rPr lang="ko-KR" altLang="en-US" sz="950" dirty="0" err="1">
                <a:solidFill>
                  <a:srgbClr val="00B0F0"/>
                </a:solidFill>
              </a:rPr>
              <a:t>보드인덱스와</a:t>
            </a:r>
            <a:r>
              <a:rPr lang="ko-KR" altLang="en-US" sz="950" dirty="0">
                <a:solidFill>
                  <a:srgbClr val="00B0F0"/>
                </a:solidFill>
              </a:rPr>
              <a:t> 페이지빈을 데이터로 </a:t>
            </a:r>
            <a:r>
              <a:rPr lang="ko-KR" altLang="en-US" sz="950" dirty="0" err="1">
                <a:solidFill>
                  <a:srgbClr val="00B0F0"/>
                </a:solidFill>
              </a:rPr>
              <a:t>넘기기위한</a:t>
            </a:r>
            <a:r>
              <a:rPr lang="ko-KR" altLang="en-US" sz="950" dirty="0">
                <a:solidFill>
                  <a:srgbClr val="00B0F0"/>
                </a:solidFill>
              </a:rPr>
              <a:t> 코드</a:t>
            </a: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DCF388A8-0D26-E4DA-CE84-4264549C7653}"/>
              </a:ext>
            </a:extLst>
          </p:cNvPr>
          <p:cNvCxnSpPr>
            <a:cxnSpLocks/>
            <a:endCxn id="38" idx="3"/>
          </p:cNvCxnSpPr>
          <p:nvPr/>
        </p:nvCxnSpPr>
        <p:spPr>
          <a:xfrm flipH="1">
            <a:off x="5468281" y="3661127"/>
            <a:ext cx="312064" cy="28194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E6F07641-8BCE-0460-1486-7F42898E27EF}"/>
              </a:ext>
            </a:extLst>
          </p:cNvPr>
          <p:cNvSpPr txBox="1"/>
          <p:nvPr/>
        </p:nvSpPr>
        <p:spPr>
          <a:xfrm>
            <a:off x="9339185" y="3698925"/>
            <a:ext cx="1475503" cy="67710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950" dirty="0" err="1">
                <a:solidFill>
                  <a:srgbClr val="00B0F0"/>
                </a:solidFill>
              </a:rPr>
              <a:t>Search.jsp</a:t>
            </a:r>
            <a:r>
              <a:rPr lang="ko-KR" altLang="en-US" sz="950" dirty="0">
                <a:solidFill>
                  <a:srgbClr val="00B0F0"/>
                </a:solidFill>
              </a:rPr>
              <a:t>에서 사용할 값들을 </a:t>
            </a:r>
            <a:r>
              <a:rPr lang="en-US" altLang="ko-KR" sz="950" dirty="0">
                <a:solidFill>
                  <a:srgbClr val="00B0F0"/>
                </a:solidFill>
              </a:rPr>
              <a:t>service</a:t>
            </a:r>
            <a:r>
              <a:rPr lang="ko-KR" altLang="en-US" sz="950" dirty="0">
                <a:solidFill>
                  <a:srgbClr val="00B0F0"/>
                </a:solidFill>
              </a:rPr>
              <a:t>에서 받아오고 </a:t>
            </a:r>
            <a:r>
              <a:rPr lang="en-US" altLang="ko-KR" sz="950" dirty="0" err="1">
                <a:solidFill>
                  <a:srgbClr val="00B0F0"/>
                </a:solidFill>
              </a:rPr>
              <a:t>requestScope</a:t>
            </a:r>
            <a:r>
              <a:rPr lang="ko-KR" altLang="en-US" sz="950" dirty="0">
                <a:solidFill>
                  <a:srgbClr val="00B0F0"/>
                </a:solidFill>
              </a:rPr>
              <a:t>에 셋업</a:t>
            </a: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331BA7E8-954E-1D34-D083-16F797AAB143}"/>
              </a:ext>
            </a:extLst>
          </p:cNvPr>
          <p:cNvCxnSpPr>
            <a:cxnSpLocks/>
            <a:stCxn id="42" idx="1"/>
            <a:endCxn id="74" idx="0"/>
          </p:cNvCxnSpPr>
          <p:nvPr/>
        </p:nvCxnSpPr>
        <p:spPr>
          <a:xfrm flipH="1">
            <a:off x="8337005" y="4037479"/>
            <a:ext cx="1002180" cy="44825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FE936C72-D1BB-522D-C30A-533B17790DD7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8441965" y="1508493"/>
            <a:ext cx="484563" cy="6551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3256F8C0-690E-BFB7-D1A9-E4F45F9A3500}"/>
              </a:ext>
            </a:extLst>
          </p:cNvPr>
          <p:cNvCxnSpPr>
            <a:cxnSpLocks/>
          </p:cNvCxnSpPr>
          <p:nvPr/>
        </p:nvCxnSpPr>
        <p:spPr>
          <a:xfrm>
            <a:off x="8242826" y="1498916"/>
            <a:ext cx="19913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8AB19336-FB4F-2FBE-B9EE-848019B29F0B}"/>
              </a:ext>
            </a:extLst>
          </p:cNvPr>
          <p:cNvCxnSpPr>
            <a:cxnSpLocks/>
          </p:cNvCxnSpPr>
          <p:nvPr/>
        </p:nvCxnSpPr>
        <p:spPr>
          <a:xfrm>
            <a:off x="8441965" y="1498916"/>
            <a:ext cx="0" cy="15018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B5925F52-9E18-6C50-FD9D-6B8048BA0DB2}"/>
              </a:ext>
            </a:extLst>
          </p:cNvPr>
          <p:cNvCxnSpPr>
            <a:cxnSpLocks/>
          </p:cNvCxnSpPr>
          <p:nvPr/>
        </p:nvCxnSpPr>
        <p:spPr>
          <a:xfrm flipH="1">
            <a:off x="7595845" y="1649097"/>
            <a:ext cx="84612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F665C8F7-E6B3-B1D6-0718-790FB7895F74}"/>
              </a:ext>
            </a:extLst>
          </p:cNvPr>
          <p:cNvSpPr/>
          <p:nvPr/>
        </p:nvSpPr>
        <p:spPr>
          <a:xfrm>
            <a:off x="6046266" y="4485736"/>
            <a:ext cx="4581477" cy="13284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302110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98156" y="96112"/>
            <a:ext cx="11995688" cy="6661149"/>
          </a:xfrm>
          <a:prstGeom prst="rect">
            <a:avLst/>
          </a:prstGeom>
          <a:noFill/>
          <a:ln w="63500" cmpd="thickThin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" name="直接连接符 13"/>
          <p:cNvCxnSpPr/>
          <p:nvPr/>
        </p:nvCxnSpPr>
        <p:spPr>
          <a:xfrm>
            <a:off x="3414792" y="879060"/>
            <a:ext cx="1" cy="5099879"/>
          </a:xfrm>
          <a:prstGeom prst="line">
            <a:avLst/>
          </a:prstGeom>
          <a:ln w="22225">
            <a:solidFill>
              <a:schemeClr val="tx1">
                <a:lumMod val="85000"/>
                <a:lumOff val="15000"/>
              </a:schemeClr>
            </a:solidFill>
            <a:prstDash val="sysDot"/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组合 20"/>
          <p:cNvGrpSpPr/>
          <p:nvPr/>
        </p:nvGrpSpPr>
        <p:grpSpPr>
          <a:xfrm>
            <a:off x="384874" y="5499678"/>
            <a:ext cx="2729837" cy="67813"/>
            <a:chOff x="5108253" y="1177442"/>
            <a:chExt cx="1975492" cy="49074"/>
          </a:xfrm>
        </p:grpSpPr>
        <p:cxnSp>
          <p:nvCxnSpPr>
            <p:cNvPr id="22" name="直接连接符 21"/>
            <p:cNvCxnSpPr/>
            <p:nvPr/>
          </p:nvCxnSpPr>
          <p:spPr>
            <a:xfrm>
              <a:off x="5108253" y="1226516"/>
              <a:ext cx="1975491" cy="0"/>
            </a:xfrm>
            <a:prstGeom prst="line">
              <a:avLst/>
            </a:prstGeom>
            <a:ln w="22225" cmpd="sng">
              <a:solidFill>
                <a:schemeClr val="tx1">
                  <a:lumMod val="75000"/>
                  <a:lumOff val="25000"/>
                  <a:alpha val="83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>
              <a:off x="5108254" y="1177442"/>
              <a:ext cx="1975491" cy="0"/>
            </a:xfrm>
            <a:prstGeom prst="line">
              <a:avLst/>
            </a:prstGeom>
            <a:ln w="28575" cmpd="sng">
              <a:solidFill>
                <a:schemeClr val="tx1">
                  <a:lumMod val="75000"/>
                  <a:lumOff val="25000"/>
                  <a:alpha val="83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组合 23"/>
          <p:cNvGrpSpPr/>
          <p:nvPr/>
        </p:nvGrpSpPr>
        <p:grpSpPr>
          <a:xfrm>
            <a:off x="384874" y="2552981"/>
            <a:ext cx="2729837" cy="278698"/>
            <a:chOff x="7150100" y="4803775"/>
            <a:chExt cx="2317750" cy="668338"/>
          </a:xfrm>
        </p:grpSpPr>
        <p:sp>
          <p:nvSpPr>
            <p:cNvPr id="25" name="Freeform 31"/>
            <p:cNvSpPr>
              <a:spLocks/>
            </p:cNvSpPr>
            <p:nvPr/>
          </p:nvSpPr>
          <p:spPr bwMode="auto">
            <a:xfrm>
              <a:off x="8074025" y="4803775"/>
              <a:ext cx="466725" cy="533400"/>
            </a:xfrm>
            <a:custGeom>
              <a:avLst/>
              <a:gdLst>
                <a:gd name="T0" fmla="*/ 60 w 124"/>
                <a:gd name="T1" fmla="*/ 95 h 140"/>
                <a:gd name="T2" fmla="*/ 41 w 124"/>
                <a:gd name="T3" fmla="*/ 42 h 140"/>
                <a:gd name="T4" fmla="*/ 84 w 124"/>
                <a:gd name="T5" fmla="*/ 42 h 140"/>
                <a:gd name="T6" fmla="*/ 65 w 124"/>
                <a:gd name="T7" fmla="*/ 95 h 140"/>
                <a:gd name="T8" fmla="*/ 124 w 124"/>
                <a:gd name="T9" fmla="*/ 140 h 140"/>
                <a:gd name="T10" fmla="*/ 62 w 124"/>
                <a:gd name="T11" fmla="*/ 98 h 140"/>
                <a:gd name="T12" fmla="*/ 0 w 124"/>
                <a:gd name="T13" fmla="*/ 140 h 140"/>
                <a:gd name="T14" fmla="*/ 60 w 124"/>
                <a:gd name="T15" fmla="*/ 95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40">
                  <a:moveTo>
                    <a:pt x="60" y="95"/>
                  </a:moveTo>
                  <a:cubicBezTo>
                    <a:pt x="49" y="80"/>
                    <a:pt x="40" y="61"/>
                    <a:pt x="41" y="42"/>
                  </a:cubicBezTo>
                  <a:cubicBezTo>
                    <a:pt x="44" y="0"/>
                    <a:pt x="81" y="0"/>
                    <a:pt x="84" y="42"/>
                  </a:cubicBezTo>
                  <a:cubicBezTo>
                    <a:pt x="85" y="61"/>
                    <a:pt x="76" y="80"/>
                    <a:pt x="65" y="95"/>
                  </a:cubicBezTo>
                  <a:cubicBezTo>
                    <a:pt x="80" y="114"/>
                    <a:pt x="100" y="135"/>
                    <a:pt x="124" y="140"/>
                  </a:cubicBezTo>
                  <a:cubicBezTo>
                    <a:pt x="102" y="139"/>
                    <a:pt x="77" y="117"/>
                    <a:pt x="62" y="98"/>
                  </a:cubicBezTo>
                  <a:cubicBezTo>
                    <a:pt x="48" y="117"/>
                    <a:pt x="23" y="139"/>
                    <a:pt x="0" y="140"/>
                  </a:cubicBezTo>
                  <a:cubicBezTo>
                    <a:pt x="24" y="135"/>
                    <a:pt x="45" y="114"/>
                    <a:pt x="60" y="95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32"/>
            <p:cNvSpPr>
              <a:spLocks/>
            </p:cNvSpPr>
            <p:nvPr/>
          </p:nvSpPr>
          <p:spPr bwMode="auto">
            <a:xfrm>
              <a:off x="8702675" y="5368925"/>
              <a:ext cx="765175" cy="22225"/>
            </a:xfrm>
            <a:custGeom>
              <a:avLst/>
              <a:gdLst>
                <a:gd name="T0" fmla="*/ 101 w 203"/>
                <a:gd name="T1" fmla="*/ 6 h 6"/>
                <a:gd name="T2" fmla="*/ 0 w 203"/>
                <a:gd name="T3" fmla="*/ 3 h 6"/>
                <a:gd name="T4" fmla="*/ 101 w 203"/>
                <a:gd name="T5" fmla="*/ 0 h 6"/>
                <a:gd name="T6" fmla="*/ 203 w 203"/>
                <a:gd name="T7" fmla="*/ 4 h 6"/>
                <a:gd name="T8" fmla="*/ 101 w 203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">
                  <a:moveTo>
                    <a:pt x="101" y="6"/>
                  </a:moveTo>
                  <a:cubicBezTo>
                    <a:pt x="68" y="6"/>
                    <a:pt x="34" y="6"/>
                    <a:pt x="0" y="3"/>
                  </a:cubicBezTo>
                  <a:cubicBezTo>
                    <a:pt x="35" y="0"/>
                    <a:pt x="68" y="0"/>
                    <a:pt x="101" y="0"/>
                  </a:cubicBezTo>
                  <a:cubicBezTo>
                    <a:pt x="134" y="0"/>
                    <a:pt x="168" y="1"/>
                    <a:pt x="203" y="4"/>
                  </a:cubicBezTo>
                  <a:cubicBezTo>
                    <a:pt x="166" y="6"/>
                    <a:pt x="101" y="6"/>
                    <a:pt x="101" y="6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33"/>
            <p:cNvSpPr>
              <a:spLocks/>
            </p:cNvSpPr>
            <p:nvPr/>
          </p:nvSpPr>
          <p:spPr bwMode="auto">
            <a:xfrm>
              <a:off x="7150100" y="5368925"/>
              <a:ext cx="765175" cy="22225"/>
            </a:xfrm>
            <a:custGeom>
              <a:avLst/>
              <a:gdLst>
                <a:gd name="T0" fmla="*/ 102 w 203"/>
                <a:gd name="T1" fmla="*/ 6 h 6"/>
                <a:gd name="T2" fmla="*/ 203 w 203"/>
                <a:gd name="T3" fmla="*/ 3 h 6"/>
                <a:gd name="T4" fmla="*/ 102 w 203"/>
                <a:gd name="T5" fmla="*/ 0 h 6"/>
                <a:gd name="T6" fmla="*/ 0 w 203"/>
                <a:gd name="T7" fmla="*/ 4 h 6"/>
                <a:gd name="T8" fmla="*/ 102 w 203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">
                  <a:moveTo>
                    <a:pt x="102" y="6"/>
                  </a:moveTo>
                  <a:cubicBezTo>
                    <a:pt x="135" y="6"/>
                    <a:pt x="169" y="6"/>
                    <a:pt x="203" y="3"/>
                  </a:cubicBezTo>
                  <a:cubicBezTo>
                    <a:pt x="168" y="0"/>
                    <a:pt x="135" y="0"/>
                    <a:pt x="102" y="0"/>
                  </a:cubicBezTo>
                  <a:cubicBezTo>
                    <a:pt x="68" y="0"/>
                    <a:pt x="35" y="1"/>
                    <a:pt x="0" y="4"/>
                  </a:cubicBezTo>
                  <a:cubicBezTo>
                    <a:pt x="36" y="6"/>
                    <a:pt x="102" y="6"/>
                    <a:pt x="102" y="6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34"/>
            <p:cNvSpPr>
              <a:spLocks/>
            </p:cNvSpPr>
            <p:nvPr/>
          </p:nvSpPr>
          <p:spPr bwMode="auto">
            <a:xfrm>
              <a:off x="7862888" y="5092700"/>
              <a:ext cx="893763" cy="379413"/>
            </a:xfrm>
            <a:custGeom>
              <a:avLst/>
              <a:gdLst>
                <a:gd name="T0" fmla="*/ 118 w 237"/>
                <a:gd name="T1" fmla="*/ 61 h 99"/>
                <a:gd name="T2" fmla="*/ 160 w 237"/>
                <a:gd name="T3" fmla="*/ 86 h 99"/>
                <a:gd name="T4" fmla="*/ 226 w 237"/>
                <a:gd name="T5" fmla="*/ 28 h 99"/>
                <a:gd name="T6" fmla="*/ 178 w 237"/>
                <a:gd name="T7" fmla="*/ 10 h 99"/>
                <a:gd name="T8" fmla="*/ 184 w 237"/>
                <a:gd name="T9" fmla="*/ 64 h 99"/>
                <a:gd name="T10" fmla="*/ 213 w 237"/>
                <a:gd name="T11" fmla="*/ 52 h 99"/>
                <a:gd name="T12" fmla="*/ 199 w 237"/>
                <a:gd name="T13" fmla="*/ 29 h 99"/>
                <a:gd name="T14" fmla="*/ 183 w 237"/>
                <a:gd name="T15" fmla="*/ 44 h 99"/>
                <a:gd name="T16" fmla="*/ 193 w 237"/>
                <a:gd name="T17" fmla="*/ 32 h 99"/>
                <a:gd name="T18" fmla="*/ 210 w 237"/>
                <a:gd name="T19" fmla="*/ 51 h 99"/>
                <a:gd name="T20" fmla="*/ 185 w 237"/>
                <a:gd name="T21" fmla="*/ 61 h 99"/>
                <a:gd name="T22" fmla="*/ 180 w 237"/>
                <a:gd name="T23" fmla="*/ 13 h 99"/>
                <a:gd name="T24" fmla="*/ 224 w 237"/>
                <a:gd name="T25" fmla="*/ 33 h 99"/>
                <a:gd name="T26" fmla="*/ 162 w 237"/>
                <a:gd name="T27" fmla="*/ 84 h 99"/>
                <a:gd name="T28" fmla="*/ 119 w 237"/>
                <a:gd name="T29" fmla="*/ 54 h 99"/>
                <a:gd name="T30" fmla="*/ 74 w 237"/>
                <a:gd name="T31" fmla="*/ 84 h 99"/>
                <a:gd name="T32" fmla="*/ 13 w 237"/>
                <a:gd name="T33" fmla="*/ 33 h 99"/>
                <a:gd name="T34" fmla="*/ 57 w 237"/>
                <a:gd name="T35" fmla="*/ 13 h 99"/>
                <a:gd name="T36" fmla="*/ 52 w 237"/>
                <a:gd name="T37" fmla="*/ 61 h 99"/>
                <a:gd name="T38" fmla="*/ 27 w 237"/>
                <a:gd name="T39" fmla="*/ 51 h 99"/>
                <a:gd name="T40" fmla="*/ 44 w 237"/>
                <a:gd name="T41" fmla="*/ 32 h 99"/>
                <a:gd name="T42" fmla="*/ 54 w 237"/>
                <a:gd name="T43" fmla="*/ 44 h 99"/>
                <a:gd name="T44" fmla="*/ 37 w 237"/>
                <a:gd name="T45" fmla="*/ 29 h 99"/>
                <a:gd name="T46" fmla="*/ 24 w 237"/>
                <a:gd name="T47" fmla="*/ 52 h 99"/>
                <a:gd name="T48" fmla="*/ 53 w 237"/>
                <a:gd name="T49" fmla="*/ 64 h 99"/>
                <a:gd name="T50" fmla="*/ 59 w 237"/>
                <a:gd name="T51" fmla="*/ 10 h 99"/>
                <a:gd name="T52" fmla="*/ 11 w 237"/>
                <a:gd name="T53" fmla="*/ 28 h 99"/>
                <a:gd name="T54" fmla="*/ 76 w 237"/>
                <a:gd name="T55" fmla="*/ 86 h 99"/>
                <a:gd name="T56" fmla="*/ 118 w 237"/>
                <a:gd name="T57" fmla="*/ 61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37" h="99">
                  <a:moveTo>
                    <a:pt x="118" y="61"/>
                  </a:moveTo>
                  <a:cubicBezTo>
                    <a:pt x="129" y="73"/>
                    <a:pt x="144" y="82"/>
                    <a:pt x="160" y="86"/>
                  </a:cubicBezTo>
                  <a:cubicBezTo>
                    <a:pt x="216" y="99"/>
                    <a:pt x="237" y="56"/>
                    <a:pt x="226" y="28"/>
                  </a:cubicBezTo>
                  <a:cubicBezTo>
                    <a:pt x="219" y="8"/>
                    <a:pt x="196" y="0"/>
                    <a:pt x="178" y="10"/>
                  </a:cubicBezTo>
                  <a:cubicBezTo>
                    <a:pt x="157" y="22"/>
                    <a:pt x="160" y="56"/>
                    <a:pt x="184" y="64"/>
                  </a:cubicBezTo>
                  <a:cubicBezTo>
                    <a:pt x="194" y="68"/>
                    <a:pt x="208" y="65"/>
                    <a:pt x="213" y="52"/>
                  </a:cubicBezTo>
                  <a:cubicBezTo>
                    <a:pt x="216" y="42"/>
                    <a:pt x="209" y="31"/>
                    <a:pt x="199" y="29"/>
                  </a:cubicBezTo>
                  <a:cubicBezTo>
                    <a:pt x="190" y="27"/>
                    <a:pt x="181" y="34"/>
                    <a:pt x="183" y="44"/>
                  </a:cubicBezTo>
                  <a:cubicBezTo>
                    <a:pt x="183" y="41"/>
                    <a:pt x="185" y="33"/>
                    <a:pt x="193" y="32"/>
                  </a:cubicBezTo>
                  <a:cubicBezTo>
                    <a:pt x="204" y="30"/>
                    <a:pt x="213" y="42"/>
                    <a:pt x="210" y="51"/>
                  </a:cubicBezTo>
                  <a:cubicBezTo>
                    <a:pt x="207" y="63"/>
                    <a:pt x="194" y="64"/>
                    <a:pt x="185" y="61"/>
                  </a:cubicBezTo>
                  <a:cubicBezTo>
                    <a:pt x="164" y="53"/>
                    <a:pt x="161" y="24"/>
                    <a:pt x="180" y="13"/>
                  </a:cubicBezTo>
                  <a:cubicBezTo>
                    <a:pt x="197" y="3"/>
                    <a:pt x="219" y="13"/>
                    <a:pt x="224" y="33"/>
                  </a:cubicBezTo>
                  <a:cubicBezTo>
                    <a:pt x="231" y="59"/>
                    <a:pt x="212" y="96"/>
                    <a:pt x="162" y="84"/>
                  </a:cubicBezTo>
                  <a:cubicBezTo>
                    <a:pt x="146" y="80"/>
                    <a:pt x="127" y="69"/>
                    <a:pt x="119" y="54"/>
                  </a:cubicBezTo>
                  <a:cubicBezTo>
                    <a:pt x="109" y="69"/>
                    <a:pt x="92" y="80"/>
                    <a:pt x="74" y="84"/>
                  </a:cubicBezTo>
                  <a:cubicBezTo>
                    <a:pt x="25" y="96"/>
                    <a:pt x="6" y="59"/>
                    <a:pt x="13" y="33"/>
                  </a:cubicBezTo>
                  <a:cubicBezTo>
                    <a:pt x="18" y="13"/>
                    <a:pt x="40" y="3"/>
                    <a:pt x="57" y="13"/>
                  </a:cubicBezTo>
                  <a:cubicBezTo>
                    <a:pt x="75" y="24"/>
                    <a:pt x="73" y="53"/>
                    <a:pt x="52" y="61"/>
                  </a:cubicBezTo>
                  <a:cubicBezTo>
                    <a:pt x="43" y="64"/>
                    <a:pt x="30" y="63"/>
                    <a:pt x="27" y="51"/>
                  </a:cubicBezTo>
                  <a:cubicBezTo>
                    <a:pt x="24" y="42"/>
                    <a:pt x="33" y="30"/>
                    <a:pt x="44" y="32"/>
                  </a:cubicBezTo>
                  <a:cubicBezTo>
                    <a:pt x="52" y="33"/>
                    <a:pt x="54" y="41"/>
                    <a:pt x="54" y="44"/>
                  </a:cubicBezTo>
                  <a:cubicBezTo>
                    <a:pt x="56" y="34"/>
                    <a:pt x="47" y="27"/>
                    <a:pt x="37" y="29"/>
                  </a:cubicBezTo>
                  <a:cubicBezTo>
                    <a:pt x="28" y="31"/>
                    <a:pt x="21" y="42"/>
                    <a:pt x="24" y="52"/>
                  </a:cubicBezTo>
                  <a:cubicBezTo>
                    <a:pt x="29" y="65"/>
                    <a:pt x="43" y="68"/>
                    <a:pt x="53" y="64"/>
                  </a:cubicBezTo>
                  <a:cubicBezTo>
                    <a:pt x="77" y="56"/>
                    <a:pt x="80" y="22"/>
                    <a:pt x="59" y="10"/>
                  </a:cubicBezTo>
                  <a:cubicBezTo>
                    <a:pt x="41" y="0"/>
                    <a:pt x="18" y="8"/>
                    <a:pt x="11" y="28"/>
                  </a:cubicBezTo>
                  <a:cubicBezTo>
                    <a:pt x="0" y="56"/>
                    <a:pt x="21" y="99"/>
                    <a:pt x="76" y="86"/>
                  </a:cubicBezTo>
                  <a:cubicBezTo>
                    <a:pt x="92" y="82"/>
                    <a:pt x="108" y="73"/>
                    <a:pt x="118" y="61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9" name="文本框 28"/>
          <p:cNvSpPr txBox="1"/>
          <p:nvPr/>
        </p:nvSpPr>
        <p:spPr>
          <a:xfrm>
            <a:off x="327764" y="3151352"/>
            <a:ext cx="27869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err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Jsp</a:t>
            </a:r>
            <a:r>
              <a:rPr lang="ko-KR" altLang="en-US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파일</a:t>
            </a:r>
            <a:endParaRPr lang="en-US" altLang="ko-KR" sz="16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ko-KR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(main)</a:t>
            </a:r>
            <a:endParaRPr lang="en-US" altLang="zh-CN" sz="18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16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28">
            <a:extLst>
              <a:ext uri="{FF2B5EF4-FFF2-40B4-BE49-F238E27FC236}">
                <a16:creationId xmlns:a16="http://schemas.microsoft.com/office/drawing/2014/main" id="{312C208F-D523-B6B4-B51F-F9C9D944EB2B}"/>
              </a:ext>
            </a:extLst>
          </p:cNvPr>
          <p:cNvSpPr txBox="1"/>
          <p:nvPr/>
        </p:nvSpPr>
        <p:spPr>
          <a:xfrm>
            <a:off x="358316" y="3151352"/>
            <a:ext cx="817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코드 </a:t>
            </a:r>
            <a:r>
              <a:rPr lang="en-US" altLang="ko-KR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endParaRPr lang="zh-CN" altLang="en-US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0050F55-8BDF-9104-75B6-D40B038219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4597" y="1347908"/>
            <a:ext cx="7745583" cy="25500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175A221-12E3-776E-4851-1BFAA6B33F16}"/>
              </a:ext>
            </a:extLst>
          </p:cNvPr>
          <p:cNvSpPr txBox="1"/>
          <p:nvPr/>
        </p:nvSpPr>
        <p:spPr>
          <a:xfrm>
            <a:off x="3804597" y="4082659"/>
            <a:ext cx="699794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1. </a:t>
            </a:r>
            <a:r>
              <a:rPr lang="ko-KR" altLang="en-US" sz="1600" dirty="0"/>
              <a:t>제목</a:t>
            </a:r>
            <a:r>
              <a:rPr lang="en-US" altLang="ko-KR" sz="1600" dirty="0"/>
              <a:t>, </a:t>
            </a:r>
            <a:r>
              <a:rPr lang="ko-KR" altLang="en-US" sz="1600" dirty="0"/>
              <a:t>본문을 구분하기 위한 </a:t>
            </a:r>
            <a:r>
              <a:rPr lang="en-US" altLang="ko-KR" sz="1600" dirty="0" err="1"/>
              <a:t>radiobutton</a:t>
            </a:r>
            <a:r>
              <a:rPr lang="en-US" altLang="ko-KR" sz="1600" dirty="0"/>
              <a:t> </a:t>
            </a:r>
            <a:r>
              <a:rPr lang="ko-KR" altLang="en-US" sz="1600" dirty="0"/>
              <a:t>생성</a:t>
            </a:r>
            <a:r>
              <a:rPr lang="en-US" altLang="ko-KR" sz="1600" dirty="0"/>
              <a:t>, </a:t>
            </a:r>
            <a:r>
              <a:rPr lang="ko-KR" altLang="en-US" sz="1600" dirty="0"/>
              <a:t>각 버튼의 </a:t>
            </a:r>
            <a:r>
              <a:rPr lang="en-US" altLang="ko-KR" sz="1600" dirty="0"/>
              <a:t>value</a:t>
            </a:r>
            <a:r>
              <a:rPr lang="ko-KR" altLang="en-US" sz="1600" dirty="0"/>
              <a:t>를 </a:t>
            </a:r>
            <a:r>
              <a:rPr lang="en-US" altLang="ko-KR" sz="1600" dirty="0"/>
              <a:t>s, t</a:t>
            </a:r>
            <a:r>
              <a:rPr lang="ko-KR" altLang="en-US" sz="1600" dirty="0"/>
              <a:t>로 구분</a:t>
            </a:r>
            <a:endParaRPr lang="en-US" altLang="ko-KR" sz="1600" dirty="0"/>
          </a:p>
          <a:p>
            <a:r>
              <a:rPr lang="en-US" altLang="ko-KR" sz="1600" dirty="0"/>
              <a:t>2. </a:t>
            </a:r>
            <a:r>
              <a:rPr lang="ko-KR" altLang="en-US" sz="1600" dirty="0"/>
              <a:t>검색할 내용을 받을 </a:t>
            </a:r>
            <a:r>
              <a:rPr lang="en-US" altLang="ko-KR" sz="1600" dirty="0"/>
              <a:t>label</a:t>
            </a:r>
            <a:r>
              <a:rPr lang="ko-KR" altLang="en-US" sz="1600" dirty="0"/>
              <a:t>과 </a:t>
            </a:r>
            <a:r>
              <a:rPr lang="en-US" altLang="ko-KR" sz="1600" dirty="0"/>
              <a:t>input </a:t>
            </a:r>
            <a:r>
              <a:rPr lang="ko-KR" altLang="en-US" sz="1600" dirty="0"/>
              <a:t>버튼 생성 </a:t>
            </a:r>
            <a:r>
              <a:rPr lang="en-US" altLang="ko-KR" sz="1600" dirty="0"/>
              <a:t>path</a:t>
            </a:r>
            <a:r>
              <a:rPr lang="ko-KR" altLang="en-US" sz="1600" dirty="0"/>
              <a:t>는 </a:t>
            </a:r>
            <a:r>
              <a:rPr lang="en-US" altLang="ko-KR" sz="1600" dirty="0" err="1"/>
              <a:t>content_search</a:t>
            </a:r>
            <a:r>
              <a:rPr lang="ko-KR" altLang="en-US" sz="1600" dirty="0"/>
              <a:t>로 동일</a:t>
            </a:r>
            <a:endParaRPr lang="en-US" altLang="ko-KR" sz="1600" dirty="0"/>
          </a:p>
          <a:p>
            <a:r>
              <a:rPr lang="en-US" altLang="ko-KR" sz="1600" dirty="0"/>
              <a:t>3. Form</a:t>
            </a:r>
            <a:r>
              <a:rPr lang="ko-KR" altLang="en-US" sz="1600" dirty="0"/>
              <a:t>태그의 </a:t>
            </a:r>
            <a:r>
              <a:rPr lang="en-US" altLang="ko-KR" sz="1600" dirty="0"/>
              <a:t>summit </a:t>
            </a:r>
            <a:r>
              <a:rPr lang="ko-KR" altLang="en-US" sz="1600" dirty="0"/>
              <a:t>버튼 생성</a:t>
            </a:r>
            <a:endParaRPr lang="en-US" altLang="ko-KR" sz="1600" dirty="0"/>
          </a:p>
          <a:p>
            <a:r>
              <a:rPr lang="en-US" altLang="ko-KR" sz="1600" dirty="0"/>
              <a:t>4. </a:t>
            </a:r>
            <a:r>
              <a:rPr lang="en-US" altLang="ko-KR" sz="1600" dirty="0" err="1"/>
              <a:t>Radiobutton</a:t>
            </a:r>
            <a:r>
              <a:rPr lang="ko-KR" altLang="en-US" sz="1600" dirty="0"/>
              <a:t>을 검색 버튼과 다른 </a:t>
            </a:r>
            <a:r>
              <a:rPr lang="en-US" altLang="ko-KR" sz="1600" dirty="0"/>
              <a:t>action</a:t>
            </a:r>
            <a:r>
              <a:rPr lang="ko-KR" altLang="en-US" sz="1600" dirty="0"/>
              <a:t>을 하는 </a:t>
            </a:r>
            <a:r>
              <a:rPr lang="en-US" altLang="ko-KR" sz="1600" dirty="0"/>
              <a:t>form</a:t>
            </a:r>
            <a:r>
              <a:rPr lang="ko-KR" altLang="en-US" sz="1600" dirty="0"/>
              <a:t>으로 생성했다가 </a:t>
            </a:r>
            <a:endParaRPr lang="en-US" altLang="ko-KR" sz="1600" dirty="0"/>
          </a:p>
          <a:p>
            <a:r>
              <a:rPr lang="en-US" altLang="ko-KR" sz="1600" dirty="0"/>
              <a:t>    summit</a:t>
            </a:r>
            <a:r>
              <a:rPr lang="ko-KR" altLang="en-US" sz="1600" dirty="0"/>
              <a:t>을 한번에 </a:t>
            </a:r>
            <a:r>
              <a:rPr lang="ko-KR" altLang="en-US" sz="1600" dirty="0" err="1"/>
              <a:t>하는게</a:t>
            </a:r>
            <a:r>
              <a:rPr lang="en-US" altLang="ko-KR" sz="1600" dirty="0"/>
              <a:t> </a:t>
            </a:r>
            <a:r>
              <a:rPr lang="ko-KR" altLang="en-US" sz="1600" dirty="0"/>
              <a:t>구현하기 쉬워서 </a:t>
            </a:r>
            <a:r>
              <a:rPr lang="en-US" altLang="ko-KR" sz="1600" dirty="0"/>
              <a:t>form</a:t>
            </a:r>
            <a:r>
              <a:rPr lang="ko-KR" altLang="en-US" sz="1600" dirty="0"/>
              <a:t>안에 두 버튼을 같이 놓음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F9538DA3-D19F-539A-E2FD-EFA4DB74DC86}"/>
              </a:ext>
            </a:extLst>
          </p:cNvPr>
          <p:cNvCxnSpPr/>
          <p:nvPr/>
        </p:nvCxnSpPr>
        <p:spPr>
          <a:xfrm flipH="1">
            <a:off x="4467225" y="2419350"/>
            <a:ext cx="361950" cy="10477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BF93814F-7A71-C936-5C42-920EDD9635C5}"/>
              </a:ext>
            </a:extLst>
          </p:cNvPr>
          <p:cNvCxnSpPr>
            <a:cxnSpLocks/>
          </p:cNvCxnSpPr>
          <p:nvPr/>
        </p:nvCxnSpPr>
        <p:spPr>
          <a:xfrm flipH="1" flipV="1">
            <a:off x="4467225" y="2524125"/>
            <a:ext cx="373818" cy="8512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6B857C8D-70A2-2CD5-DD5A-2D0B82DED744}"/>
              </a:ext>
            </a:extLst>
          </p:cNvPr>
          <p:cNvSpPr txBox="1"/>
          <p:nvPr/>
        </p:nvSpPr>
        <p:spPr>
          <a:xfrm>
            <a:off x="4135802" y="2335298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①</a:t>
            </a: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50768BAB-01FA-0502-25E7-D1F94312432B}"/>
              </a:ext>
            </a:extLst>
          </p:cNvPr>
          <p:cNvCxnSpPr/>
          <p:nvPr/>
        </p:nvCxnSpPr>
        <p:spPr>
          <a:xfrm flipH="1">
            <a:off x="4442245" y="2783675"/>
            <a:ext cx="361950" cy="10477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C127015F-3030-10EB-E60D-D7313A394D92}"/>
              </a:ext>
            </a:extLst>
          </p:cNvPr>
          <p:cNvCxnSpPr>
            <a:cxnSpLocks/>
          </p:cNvCxnSpPr>
          <p:nvPr/>
        </p:nvCxnSpPr>
        <p:spPr>
          <a:xfrm flipH="1" flipV="1">
            <a:off x="4442245" y="2888450"/>
            <a:ext cx="373818" cy="8512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A1D9AE5F-2B74-5FB6-632B-9B4B47E8FD97}"/>
              </a:ext>
            </a:extLst>
          </p:cNvPr>
          <p:cNvSpPr txBox="1"/>
          <p:nvPr/>
        </p:nvSpPr>
        <p:spPr>
          <a:xfrm>
            <a:off x="4110822" y="2699623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②</a:t>
            </a: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50A1C75E-AE2E-3A28-C2D6-2BB6CAE9EB5C}"/>
              </a:ext>
            </a:extLst>
          </p:cNvPr>
          <p:cNvCxnSpPr>
            <a:cxnSpLocks/>
          </p:cNvCxnSpPr>
          <p:nvPr/>
        </p:nvCxnSpPr>
        <p:spPr>
          <a:xfrm>
            <a:off x="8016240" y="3274695"/>
            <a:ext cx="434340" cy="16794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DDC2E50C-72A8-C2D4-2D9E-09825C83E005}"/>
              </a:ext>
            </a:extLst>
          </p:cNvPr>
          <p:cNvSpPr txBox="1"/>
          <p:nvPr/>
        </p:nvSpPr>
        <p:spPr>
          <a:xfrm>
            <a:off x="8424886" y="3257978"/>
            <a:ext cx="415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③</a:t>
            </a:r>
          </a:p>
        </p:txBody>
      </p:sp>
    </p:spTree>
    <p:extLst>
      <p:ext uri="{BB962C8B-B14F-4D97-AF65-F5344CB8AC3E}">
        <p14:creationId xmlns:p14="http://schemas.microsoft.com/office/powerpoint/2010/main" val="12435482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98156" y="96112"/>
            <a:ext cx="11995688" cy="6661149"/>
          </a:xfrm>
          <a:prstGeom prst="rect">
            <a:avLst/>
          </a:prstGeom>
          <a:noFill/>
          <a:ln w="63500" cmpd="thickThin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3414792" y="879060"/>
            <a:ext cx="1" cy="5099879"/>
          </a:xfrm>
          <a:prstGeom prst="line">
            <a:avLst/>
          </a:prstGeom>
          <a:ln w="22225">
            <a:solidFill>
              <a:schemeClr val="tx1">
                <a:lumMod val="85000"/>
                <a:lumOff val="15000"/>
              </a:schemeClr>
            </a:solidFill>
            <a:prstDash val="sysDot"/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组合 20"/>
          <p:cNvGrpSpPr/>
          <p:nvPr/>
        </p:nvGrpSpPr>
        <p:grpSpPr>
          <a:xfrm>
            <a:off x="851801" y="5499679"/>
            <a:ext cx="1975492" cy="49074"/>
            <a:chOff x="5108253" y="1177442"/>
            <a:chExt cx="1975492" cy="49074"/>
          </a:xfrm>
        </p:grpSpPr>
        <p:cxnSp>
          <p:nvCxnSpPr>
            <p:cNvPr id="22" name="直接连接符 21"/>
            <p:cNvCxnSpPr/>
            <p:nvPr/>
          </p:nvCxnSpPr>
          <p:spPr>
            <a:xfrm>
              <a:off x="5108253" y="1226516"/>
              <a:ext cx="1975491" cy="0"/>
            </a:xfrm>
            <a:prstGeom prst="line">
              <a:avLst/>
            </a:prstGeom>
            <a:ln w="22225" cmpd="sng">
              <a:solidFill>
                <a:schemeClr val="tx1">
                  <a:lumMod val="75000"/>
                  <a:lumOff val="25000"/>
                  <a:alpha val="83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>
              <a:off x="5108254" y="1177442"/>
              <a:ext cx="1975491" cy="0"/>
            </a:xfrm>
            <a:prstGeom prst="line">
              <a:avLst/>
            </a:prstGeom>
            <a:ln w="28575" cmpd="sng">
              <a:solidFill>
                <a:schemeClr val="tx1">
                  <a:lumMod val="75000"/>
                  <a:lumOff val="25000"/>
                  <a:alpha val="83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组合 23"/>
          <p:cNvGrpSpPr/>
          <p:nvPr/>
        </p:nvGrpSpPr>
        <p:grpSpPr>
          <a:xfrm>
            <a:off x="753278" y="955134"/>
            <a:ext cx="2016626" cy="278698"/>
            <a:chOff x="7150100" y="4803775"/>
            <a:chExt cx="2317750" cy="668338"/>
          </a:xfrm>
        </p:grpSpPr>
        <p:sp>
          <p:nvSpPr>
            <p:cNvPr id="25" name="Freeform 31"/>
            <p:cNvSpPr>
              <a:spLocks/>
            </p:cNvSpPr>
            <p:nvPr/>
          </p:nvSpPr>
          <p:spPr bwMode="auto">
            <a:xfrm>
              <a:off x="8074025" y="4803775"/>
              <a:ext cx="466725" cy="533400"/>
            </a:xfrm>
            <a:custGeom>
              <a:avLst/>
              <a:gdLst>
                <a:gd name="T0" fmla="*/ 60 w 124"/>
                <a:gd name="T1" fmla="*/ 95 h 140"/>
                <a:gd name="T2" fmla="*/ 41 w 124"/>
                <a:gd name="T3" fmla="*/ 42 h 140"/>
                <a:gd name="T4" fmla="*/ 84 w 124"/>
                <a:gd name="T5" fmla="*/ 42 h 140"/>
                <a:gd name="T6" fmla="*/ 65 w 124"/>
                <a:gd name="T7" fmla="*/ 95 h 140"/>
                <a:gd name="T8" fmla="*/ 124 w 124"/>
                <a:gd name="T9" fmla="*/ 140 h 140"/>
                <a:gd name="T10" fmla="*/ 62 w 124"/>
                <a:gd name="T11" fmla="*/ 98 h 140"/>
                <a:gd name="T12" fmla="*/ 0 w 124"/>
                <a:gd name="T13" fmla="*/ 140 h 140"/>
                <a:gd name="T14" fmla="*/ 60 w 124"/>
                <a:gd name="T15" fmla="*/ 95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40">
                  <a:moveTo>
                    <a:pt x="60" y="95"/>
                  </a:moveTo>
                  <a:cubicBezTo>
                    <a:pt x="49" y="80"/>
                    <a:pt x="40" y="61"/>
                    <a:pt x="41" y="42"/>
                  </a:cubicBezTo>
                  <a:cubicBezTo>
                    <a:pt x="44" y="0"/>
                    <a:pt x="81" y="0"/>
                    <a:pt x="84" y="42"/>
                  </a:cubicBezTo>
                  <a:cubicBezTo>
                    <a:pt x="85" y="61"/>
                    <a:pt x="76" y="80"/>
                    <a:pt x="65" y="95"/>
                  </a:cubicBezTo>
                  <a:cubicBezTo>
                    <a:pt x="80" y="114"/>
                    <a:pt x="100" y="135"/>
                    <a:pt x="124" y="140"/>
                  </a:cubicBezTo>
                  <a:cubicBezTo>
                    <a:pt x="102" y="139"/>
                    <a:pt x="77" y="117"/>
                    <a:pt x="62" y="98"/>
                  </a:cubicBezTo>
                  <a:cubicBezTo>
                    <a:pt x="48" y="117"/>
                    <a:pt x="23" y="139"/>
                    <a:pt x="0" y="140"/>
                  </a:cubicBezTo>
                  <a:cubicBezTo>
                    <a:pt x="24" y="135"/>
                    <a:pt x="45" y="114"/>
                    <a:pt x="60" y="95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6" name="Freeform 32"/>
            <p:cNvSpPr>
              <a:spLocks/>
            </p:cNvSpPr>
            <p:nvPr/>
          </p:nvSpPr>
          <p:spPr bwMode="auto">
            <a:xfrm>
              <a:off x="8702675" y="5368925"/>
              <a:ext cx="765175" cy="22225"/>
            </a:xfrm>
            <a:custGeom>
              <a:avLst/>
              <a:gdLst>
                <a:gd name="T0" fmla="*/ 101 w 203"/>
                <a:gd name="T1" fmla="*/ 6 h 6"/>
                <a:gd name="T2" fmla="*/ 0 w 203"/>
                <a:gd name="T3" fmla="*/ 3 h 6"/>
                <a:gd name="T4" fmla="*/ 101 w 203"/>
                <a:gd name="T5" fmla="*/ 0 h 6"/>
                <a:gd name="T6" fmla="*/ 203 w 203"/>
                <a:gd name="T7" fmla="*/ 4 h 6"/>
                <a:gd name="T8" fmla="*/ 101 w 203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">
                  <a:moveTo>
                    <a:pt x="101" y="6"/>
                  </a:moveTo>
                  <a:cubicBezTo>
                    <a:pt x="68" y="6"/>
                    <a:pt x="34" y="6"/>
                    <a:pt x="0" y="3"/>
                  </a:cubicBezTo>
                  <a:cubicBezTo>
                    <a:pt x="35" y="0"/>
                    <a:pt x="68" y="0"/>
                    <a:pt x="101" y="0"/>
                  </a:cubicBezTo>
                  <a:cubicBezTo>
                    <a:pt x="134" y="0"/>
                    <a:pt x="168" y="1"/>
                    <a:pt x="203" y="4"/>
                  </a:cubicBezTo>
                  <a:cubicBezTo>
                    <a:pt x="166" y="6"/>
                    <a:pt x="101" y="6"/>
                    <a:pt x="101" y="6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7" name="Freeform 33"/>
            <p:cNvSpPr>
              <a:spLocks/>
            </p:cNvSpPr>
            <p:nvPr/>
          </p:nvSpPr>
          <p:spPr bwMode="auto">
            <a:xfrm>
              <a:off x="7150100" y="5368925"/>
              <a:ext cx="765175" cy="22225"/>
            </a:xfrm>
            <a:custGeom>
              <a:avLst/>
              <a:gdLst>
                <a:gd name="T0" fmla="*/ 102 w 203"/>
                <a:gd name="T1" fmla="*/ 6 h 6"/>
                <a:gd name="T2" fmla="*/ 203 w 203"/>
                <a:gd name="T3" fmla="*/ 3 h 6"/>
                <a:gd name="T4" fmla="*/ 102 w 203"/>
                <a:gd name="T5" fmla="*/ 0 h 6"/>
                <a:gd name="T6" fmla="*/ 0 w 203"/>
                <a:gd name="T7" fmla="*/ 4 h 6"/>
                <a:gd name="T8" fmla="*/ 102 w 203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">
                  <a:moveTo>
                    <a:pt x="102" y="6"/>
                  </a:moveTo>
                  <a:cubicBezTo>
                    <a:pt x="135" y="6"/>
                    <a:pt x="169" y="6"/>
                    <a:pt x="203" y="3"/>
                  </a:cubicBezTo>
                  <a:cubicBezTo>
                    <a:pt x="168" y="0"/>
                    <a:pt x="135" y="0"/>
                    <a:pt x="102" y="0"/>
                  </a:cubicBezTo>
                  <a:cubicBezTo>
                    <a:pt x="68" y="0"/>
                    <a:pt x="35" y="1"/>
                    <a:pt x="0" y="4"/>
                  </a:cubicBezTo>
                  <a:cubicBezTo>
                    <a:pt x="36" y="6"/>
                    <a:pt x="102" y="6"/>
                    <a:pt x="102" y="6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8" name="Freeform 34"/>
            <p:cNvSpPr>
              <a:spLocks/>
            </p:cNvSpPr>
            <p:nvPr/>
          </p:nvSpPr>
          <p:spPr bwMode="auto">
            <a:xfrm>
              <a:off x="7862888" y="5092700"/>
              <a:ext cx="893763" cy="379413"/>
            </a:xfrm>
            <a:custGeom>
              <a:avLst/>
              <a:gdLst>
                <a:gd name="T0" fmla="*/ 118 w 237"/>
                <a:gd name="T1" fmla="*/ 61 h 99"/>
                <a:gd name="T2" fmla="*/ 160 w 237"/>
                <a:gd name="T3" fmla="*/ 86 h 99"/>
                <a:gd name="T4" fmla="*/ 226 w 237"/>
                <a:gd name="T5" fmla="*/ 28 h 99"/>
                <a:gd name="T6" fmla="*/ 178 w 237"/>
                <a:gd name="T7" fmla="*/ 10 h 99"/>
                <a:gd name="T8" fmla="*/ 184 w 237"/>
                <a:gd name="T9" fmla="*/ 64 h 99"/>
                <a:gd name="T10" fmla="*/ 213 w 237"/>
                <a:gd name="T11" fmla="*/ 52 h 99"/>
                <a:gd name="T12" fmla="*/ 199 w 237"/>
                <a:gd name="T13" fmla="*/ 29 h 99"/>
                <a:gd name="T14" fmla="*/ 183 w 237"/>
                <a:gd name="T15" fmla="*/ 44 h 99"/>
                <a:gd name="T16" fmla="*/ 193 w 237"/>
                <a:gd name="T17" fmla="*/ 32 h 99"/>
                <a:gd name="T18" fmla="*/ 210 w 237"/>
                <a:gd name="T19" fmla="*/ 51 h 99"/>
                <a:gd name="T20" fmla="*/ 185 w 237"/>
                <a:gd name="T21" fmla="*/ 61 h 99"/>
                <a:gd name="T22" fmla="*/ 180 w 237"/>
                <a:gd name="T23" fmla="*/ 13 h 99"/>
                <a:gd name="T24" fmla="*/ 224 w 237"/>
                <a:gd name="T25" fmla="*/ 33 h 99"/>
                <a:gd name="T26" fmla="*/ 162 w 237"/>
                <a:gd name="T27" fmla="*/ 84 h 99"/>
                <a:gd name="T28" fmla="*/ 119 w 237"/>
                <a:gd name="T29" fmla="*/ 54 h 99"/>
                <a:gd name="T30" fmla="*/ 74 w 237"/>
                <a:gd name="T31" fmla="*/ 84 h 99"/>
                <a:gd name="T32" fmla="*/ 13 w 237"/>
                <a:gd name="T33" fmla="*/ 33 h 99"/>
                <a:gd name="T34" fmla="*/ 57 w 237"/>
                <a:gd name="T35" fmla="*/ 13 h 99"/>
                <a:gd name="T36" fmla="*/ 52 w 237"/>
                <a:gd name="T37" fmla="*/ 61 h 99"/>
                <a:gd name="T38" fmla="*/ 27 w 237"/>
                <a:gd name="T39" fmla="*/ 51 h 99"/>
                <a:gd name="T40" fmla="*/ 44 w 237"/>
                <a:gd name="T41" fmla="*/ 32 h 99"/>
                <a:gd name="T42" fmla="*/ 54 w 237"/>
                <a:gd name="T43" fmla="*/ 44 h 99"/>
                <a:gd name="T44" fmla="*/ 37 w 237"/>
                <a:gd name="T45" fmla="*/ 29 h 99"/>
                <a:gd name="T46" fmla="*/ 24 w 237"/>
                <a:gd name="T47" fmla="*/ 52 h 99"/>
                <a:gd name="T48" fmla="*/ 53 w 237"/>
                <a:gd name="T49" fmla="*/ 64 h 99"/>
                <a:gd name="T50" fmla="*/ 59 w 237"/>
                <a:gd name="T51" fmla="*/ 10 h 99"/>
                <a:gd name="T52" fmla="*/ 11 w 237"/>
                <a:gd name="T53" fmla="*/ 28 h 99"/>
                <a:gd name="T54" fmla="*/ 76 w 237"/>
                <a:gd name="T55" fmla="*/ 86 h 99"/>
                <a:gd name="T56" fmla="*/ 118 w 237"/>
                <a:gd name="T57" fmla="*/ 61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37" h="99">
                  <a:moveTo>
                    <a:pt x="118" y="61"/>
                  </a:moveTo>
                  <a:cubicBezTo>
                    <a:pt x="129" y="73"/>
                    <a:pt x="144" y="82"/>
                    <a:pt x="160" y="86"/>
                  </a:cubicBezTo>
                  <a:cubicBezTo>
                    <a:pt x="216" y="99"/>
                    <a:pt x="237" y="56"/>
                    <a:pt x="226" y="28"/>
                  </a:cubicBezTo>
                  <a:cubicBezTo>
                    <a:pt x="219" y="8"/>
                    <a:pt x="196" y="0"/>
                    <a:pt x="178" y="10"/>
                  </a:cubicBezTo>
                  <a:cubicBezTo>
                    <a:pt x="157" y="22"/>
                    <a:pt x="160" y="56"/>
                    <a:pt x="184" y="64"/>
                  </a:cubicBezTo>
                  <a:cubicBezTo>
                    <a:pt x="194" y="68"/>
                    <a:pt x="208" y="65"/>
                    <a:pt x="213" y="52"/>
                  </a:cubicBezTo>
                  <a:cubicBezTo>
                    <a:pt x="216" y="42"/>
                    <a:pt x="209" y="31"/>
                    <a:pt x="199" y="29"/>
                  </a:cubicBezTo>
                  <a:cubicBezTo>
                    <a:pt x="190" y="27"/>
                    <a:pt x="181" y="34"/>
                    <a:pt x="183" y="44"/>
                  </a:cubicBezTo>
                  <a:cubicBezTo>
                    <a:pt x="183" y="41"/>
                    <a:pt x="185" y="33"/>
                    <a:pt x="193" y="32"/>
                  </a:cubicBezTo>
                  <a:cubicBezTo>
                    <a:pt x="204" y="30"/>
                    <a:pt x="213" y="42"/>
                    <a:pt x="210" y="51"/>
                  </a:cubicBezTo>
                  <a:cubicBezTo>
                    <a:pt x="207" y="63"/>
                    <a:pt x="194" y="64"/>
                    <a:pt x="185" y="61"/>
                  </a:cubicBezTo>
                  <a:cubicBezTo>
                    <a:pt x="164" y="53"/>
                    <a:pt x="161" y="24"/>
                    <a:pt x="180" y="13"/>
                  </a:cubicBezTo>
                  <a:cubicBezTo>
                    <a:pt x="197" y="3"/>
                    <a:pt x="219" y="13"/>
                    <a:pt x="224" y="33"/>
                  </a:cubicBezTo>
                  <a:cubicBezTo>
                    <a:pt x="231" y="59"/>
                    <a:pt x="212" y="96"/>
                    <a:pt x="162" y="84"/>
                  </a:cubicBezTo>
                  <a:cubicBezTo>
                    <a:pt x="146" y="80"/>
                    <a:pt x="127" y="69"/>
                    <a:pt x="119" y="54"/>
                  </a:cubicBezTo>
                  <a:cubicBezTo>
                    <a:pt x="109" y="69"/>
                    <a:pt x="92" y="80"/>
                    <a:pt x="74" y="84"/>
                  </a:cubicBezTo>
                  <a:cubicBezTo>
                    <a:pt x="25" y="96"/>
                    <a:pt x="6" y="59"/>
                    <a:pt x="13" y="33"/>
                  </a:cubicBezTo>
                  <a:cubicBezTo>
                    <a:pt x="18" y="13"/>
                    <a:pt x="40" y="3"/>
                    <a:pt x="57" y="13"/>
                  </a:cubicBezTo>
                  <a:cubicBezTo>
                    <a:pt x="75" y="24"/>
                    <a:pt x="73" y="53"/>
                    <a:pt x="52" y="61"/>
                  </a:cubicBezTo>
                  <a:cubicBezTo>
                    <a:pt x="43" y="64"/>
                    <a:pt x="30" y="63"/>
                    <a:pt x="27" y="51"/>
                  </a:cubicBezTo>
                  <a:cubicBezTo>
                    <a:pt x="24" y="42"/>
                    <a:pt x="33" y="30"/>
                    <a:pt x="44" y="32"/>
                  </a:cubicBezTo>
                  <a:cubicBezTo>
                    <a:pt x="52" y="33"/>
                    <a:pt x="54" y="41"/>
                    <a:pt x="54" y="44"/>
                  </a:cubicBezTo>
                  <a:cubicBezTo>
                    <a:pt x="56" y="34"/>
                    <a:pt x="47" y="27"/>
                    <a:pt x="37" y="29"/>
                  </a:cubicBezTo>
                  <a:cubicBezTo>
                    <a:pt x="28" y="31"/>
                    <a:pt x="21" y="42"/>
                    <a:pt x="24" y="52"/>
                  </a:cubicBezTo>
                  <a:cubicBezTo>
                    <a:pt x="29" y="65"/>
                    <a:pt x="43" y="68"/>
                    <a:pt x="53" y="64"/>
                  </a:cubicBezTo>
                  <a:cubicBezTo>
                    <a:pt x="77" y="56"/>
                    <a:pt x="80" y="22"/>
                    <a:pt x="59" y="10"/>
                  </a:cubicBezTo>
                  <a:cubicBezTo>
                    <a:pt x="41" y="0"/>
                    <a:pt x="18" y="8"/>
                    <a:pt x="11" y="28"/>
                  </a:cubicBezTo>
                  <a:cubicBezTo>
                    <a:pt x="0" y="56"/>
                    <a:pt x="21" y="99"/>
                    <a:pt x="76" y="86"/>
                  </a:cubicBezTo>
                  <a:cubicBezTo>
                    <a:pt x="92" y="82"/>
                    <a:pt x="108" y="73"/>
                    <a:pt x="118" y="61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9" name="文本框 28"/>
          <p:cNvSpPr txBox="1"/>
          <p:nvPr/>
        </p:nvSpPr>
        <p:spPr>
          <a:xfrm>
            <a:off x="685655" y="1553505"/>
            <a:ext cx="2084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Tools</a:t>
            </a:r>
            <a:endParaRPr lang="zh-CN" altLang="en-US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-1437687" y="2348542"/>
            <a:ext cx="633093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+mj-ea"/>
                <a:ea typeface="+mj-ea"/>
              </a:rPr>
              <a:t>사용기술 </a:t>
            </a:r>
            <a:r>
              <a:rPr lang="en-US" altLang="ko-KR" b="1" dirty="0">
                <a:latin typeface="+mj-ea"/>
                <a:ea typeface="+mj-ea"/>
              </a:rPr>
              <a:t>: </a:t>
            </a:r>
          </a:p>
          <a:p>
            <a:pPr algn="ctr"/>
            <a:r>
              <a:rPr lang="en-US" altLang="zh-CN" b="1" dirty="0">
                <a:latin typeface="+mj-ea"/>
                <a:ea typeface="+mj-ea"/>
              </a:rPr>
              <a:t>Java, HTML5/CSS3</a:t>
            </a:r>
          </a:p>
          <a:p>
            <a:pPr algn="ctr"/>
            <a:r>
              <a:rPr lang="en-US" altLang="zh-CN" b="1" dirty="0" err="1">
                <a:latin typeface="+mj-ea"/>
                <a:ea typeface="+mj-ea"/>
              </a:rPr>
              <a:t>Javascript</a:t>
            </a:r>
            <a:endParaRPr lang="en-US" altLang="zh-CN" b="1" dirty="0">
              <a:latin typeface="+mj-ea"/>
              <a:ea typeface="+mj-ea"/>
            </a:endParaRPr>
          </a:p>
          <a:p>
            <a:pPr algn="ctr"/>
            <a:r>
              <a:rPr lang="en-US" altLang="zh-CN" b="1" dirty="0" err="1">
                <a:latin typeface="+mj-ea"/>
                <a:ea typeface="+mj-ea"/>
              </a:rPr>
              <a:t>SpringFramework</a:t>
            </a:r>
            <a:r>
              <a:rPr lang="en-US" altLang="zh-CN" b="1" dirty="0">
                <a:latin typeface="+mj-ea"/>
                <a:ea typeface="+mj-ea"/>
              </a:rPr>
              <a:t> </a:t>
            </a:r>
          </a:p>
          <a:p>
            <a:pPr algn="ctr"/>
            <a:r>
              <a:rPr lang="en-US" altLang="zh-CN" b="1" dirty="0">
                <a:latin typeface="+mj-ea"/>
                <a:ea typeface="+mj-ea"/>
              </a:rPr>
              <a:t>tomcat</a:t>
            </a:r>
          </a:p>
          <a:p>
            <a:pPr algn="ctr"/>
            <a:r>
              <a:rPr lang="en-US" altLang="zh-CN" b="1" dirty="0">
                <a:latin typeface="+mj-ea"/>
                <a:ea typeface="+mj-ea"/>
              </a:rPr>
              <a:t>Oracle </a:t>
            </a:r>
            <a:r>
              <a:rPr lang="en-US" altLang="zh-CN" b="1" dirty="0" err="1">
                <a:latin typeface="+mj-ea"/>
                <a:ea typeface="+mj-ea"/>
              </a:rPr>
              <a:t>DataBase</a:t>
            </a:r>
            <a:r>
              <a:rPr lang="en-US" altLang="zh-CN" b="1" dirty="0">
                <a:latin typeface="+mj-ea"/>
                <a:ea typeface="+mj-ea"/>
              </a:rPr>
              <a:t> 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5829DBB-0349-61F3-6190-2C6AC35BB9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8307" y="763064"/>
            <a:ext cx="3772426" cy="120031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4DFEB11-6260-4A22-2472-10DA33859E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9238" y="582064"/>
            <a:ext cx="2762636" cy="156231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530FC33-FD9B-DEEF-06A3-AC4E103849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4109" y="2004471"/>
            <a:ext cx="3353268" cy="131463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C895477-0E2E-DA7D-EB25-89B831EC17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68172" y="2121633"/>
            <a:ext cx="2629267" cy="155279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868CD76-8247-DEC5-230C-6EA3D2FE50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19265" y="3350719"/>
            <a:ext cx="2524477" cy="129558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3CC9855-0694-8056-7EB5-30A1038B20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47918" y="3674425"/>
            <a:ext cx="3277057" cy="1371791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D18E9EBD-F3A8-6DEC-D3AC-0E1651C762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04948" y="4360320"/>
            <a:ext cx="2753109" cy="1543265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55523E27-A6F7-6325-70CC-276B0B9584D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05930" y="5131952"/>
            <a:ext cx="2924583" cy="1495634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5156E3A5-F717-8D55-9556-57B60382D9D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386446" y="5103374"/>
            <a:ext cx="2105319" cy="1438476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2911F64A-6B94-2F29-0334-B64DC5124F1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619804" y="5204468"/>
            <a:ext cx="1274096" cy="1287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05222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98156" y="96112"/>
            <a:ext cx="11995688" cy="6661149"/>
          </a:xfrm>
          <a:prstGeom prst="rect">
            <a:avLst/>
          </a:prstGeom>
          <a:noFill/>
          <a:ln w="63500" cmpd="thickThin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" name="直接连接符 13"/>
          <p:cNvCxnSpPr/>
          <p:nvPr/>
        </p:nvCxnSpPr>
        <p:spPr>
          <a:xfrm>
            <a:off x="3414792" y="879060"/>
            <a:ext cx="1" cy="5099879"/>
          </a:xfrm>
          <a:prstGeom prst="line">
            <a:avLst/>
          </a:prstGeom>
          <a:ln w="22225">
            <a:solidFill>
              <a:schemeClr val="tx1">
                <a:lumMod val="85000"/>
                <a:lumOff val="15000"/>
              </a:schemeClr>
            </a:solidFill>
            <a:prstDash val="sysDot"/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组合 20"/>
          <p:cNvGrpSpPr/>
          <p:nvPr/>
        </p:nvGrpSpPr>
        <p:grpSpPr>
          <a:xfrm>
            <a:off x="384874" y="5499678"/>
            <a:ext cx="2729837" cy="67813"/>
            <a:chOff x="5108253" y="1177442"/>
            <a:chExt cx="1975492" cy="49074"/>
          </a:xfrm>
        </p:grpSpPr>
        <p:cxnSp>
          <p:nvCxnSpPr>
            <p:cNvPr id="22" name="直接连接符 21"/>
            <p:cNvCxnSpPr/>
            <p:nvPr/>
          </p:nvCxnSpPr>
          <p:spPr>
            <a:xfrm>
              <a:off x="5108253" y="1226516"/>
              <a:ext cx="1975491" cy="0"/>
            </a:xfrm>
            <a:prstGeom prst="line">
              <a:avLst/>
            </a:prstGeom>
            <a:ln w="22225" cmpd="sng">
              <a:solidFill>
                <a:schemeClr val="tx1">
                  <a:lumMod val="75000"/>
                  <a:lumOff val="25000"/>
                  <a:alpha val="83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>
              <a:off x="5108254" y="1177442"/>
              <a:ext cx="1975491" cy="0"/>
            </a:xfrm>
            <a:prstGeom prst="line">
              <a:avLst/>
            </a:prstGeom>
            <a:ln w="28575" cmpd="sng">
              <a:solidFill>
                <a:schemeClr val="tx1">
                  <a:lumMod val="75000"/>
                  <a:lumOff val="25000"/>
                  <a:alpha val="83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组合 23"/>
          <p:cNvGrpSpPr/>
          <p:nvPr/>
        </p:nvGrpSpPr>
        <p:grpSpPr>
          <a:xfrm>
            <a:off x="384874" y="2552981"/>
            <a:ext cx="2729837" cy="278698"/>
            <a:chOff x="7150100" y="4803775"/>
            <a:chExt cx="2317750" cy="668338"/>
          </a:xfrm>
        </p:grpSpPr>
        <p:sp>
          <p:nvSpPr>
            <p:cNvPr id="25" name="Freeform 31"/>
            <p:cNvSpPr>
              <a:spLocks/>
            </p:cNvSpPr>
            <p:nvPr/>
          </p:nvSpPr>
          <p:spPr bwMode="auto">
            <a:xfrm>
              <a:off x="8074025" y="4803775"/>
              <a:ext cx="466725" cy="533400"/>
            </a:xfrm>
            <a:custGeom>
              <a:avLst/>
              <a:gdLst>
                <a:gd name="T0" fmla="*/ 60 w 124"/>
                <a:gd name="T1" fmla="*/ 95 h 140"/>
                <a:gd name="T2" fmla="*/ 41 w 124"/>
                <a:gd name="T3" fmla="*/ 42 h 140"/>
                <a:gd name="T4" fmla="*/ 84 w 124"/>
                <a:gd name="T5" fmla="*/ 42 h 140"/>
                <a:gd name="T6" fmla="*/ 65 w 124"/>
                <a:gd name="T7" fmla="*/ 95 h 140"/>
                <a:gd name="T8" fmla="*/ 124 w 124"/>
                <a:gd name="T9" fmla="*/ 140 h 140"/>
                <a:gd name="T10" fmla="*/ 62 w 124"/>
                <a:gd name="T11" fmla="*/ 98 h 140"/>
                <a:gd name="T12" fmla="*/ 0 w 124"/>
                <a:gd name="T13" fmla="*/ 140 h 140"/>
                <a:gd name="T14" fmla="*/ 60 w 124"/>
                <a:gd name="T15" fmla="*/ 95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40">
                  <a:moveTo>
                    <a:pt x="60" y="95"/>
                  </a:moveTo>
                  <a:cubicBezTo>
                    <a:pt x="49" y="80"/>
                    <a:pt x="40" y="61"/>
                    <a:pt x="41" y="42"/>
                  </a:cubicBezTo>
                  <a:cubicBezTo>
                    <a:pt x="44" y="0"/>
                    <a:pt x="81" y="0"/>
                    <a:pt x="84" y="42"/>
                  </a:cubicBezTo>
                  <a:cubicBezTo>
                    <a:pt x="85" y="61"/>
                    <a:pt x="76" y="80"/>
                    <a:pt x="65" y="95"/>
                  </a:cubicBezTo>
                  <a:cubicBezTo>
                    <a:pt x="80" y="114"/>
                    <a:pt x="100" y="135"/>
                    <a:pt x="124" y="140"/>
                  </a:cubicBezTo>
                  <a:cubicBezTo>
                    <a:pt x="102" y="139"/>
                    <a:pt x="77" y="117"/>
                    <a:pt x="62" y="98"/>
                  </a:cubicBezTo>
                  <a:cubicBezTo>
                    <a:pt x="48" y="117"/>
                    <a:pt x="23" y="139"/>
                    <a:pt x="0" y="140"/>
                  </a:cubicBezTo>
                  <a:cubicBezTo>
                    <a:pt x="24" y="135"/>
                    <a:pt x="45" y="114"/>
                    <a:pt x="60" y="95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32"/>
            <p:cNvSpPr>
              <a:spLocks/>
            </p:cNvSpPr>
            <p:nvPr/>
          </p:nvSpPr>
          <p:spPr bwMode="auto">
            <a:xfrm>
              <a:off x="8702675" y="5368925"/>
              <a:ext cx="765175" cy="22225"/>
            </a:xfrm>
            <a:custGeom>
              <a:avLst/>
              <a:gdLst>
                <a:gd name="T0" fmla="*/ 101 w 203"/>
                <a:gd name="T1" fmla="*/ 6 h 6"/>
                <a:gd name="T2" fmla="*/ 0 w 203"/>
                <a:gd name="T3" fmla="*/ 3 h 6"/>
                <a:gd name="T4" fmla="*/ 101 w 203"/>
                <a:gd name="T5" fmla="*/ 0 h 6"/>
                <a:gd name="T6" fmla="*/ 203 w 203"/>
                <a:gd name="T7" fmla="*/ 4 h 6"/>
                <a:gd name="T8" fmla="*/ 101 w 203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">
                  <a:moveTo>
                    <a:pt x="101" y="6"/>
                  </a:moveTo>
                  <a:cubicBezTo>
                    <a:pt x="68" y="6"/>
                    <a:pt x="34" y="6"/>
                    <a:pt x="0" y="3"/>
                  </a:cubicBezTo>
                  <a:cubicBezTo>
                    <a:pt x="35" y="0"/>
                    <a:pt x="68" y="0"/>
                    <a:pt x="101" y="0"/>
                  </a:cubicBezTo>
                  <a:cubicBezTo>
                    <a:pt x="134" y="0"/>
                    <a:pt x="168" y="1"/>
                    <a:pt x="203" y="4"/>
                  </a:cubicBezTo>
                  <a:cubicBezTo>
                    <a:pt x="166" y="6"/>
                    <a:pt x="101" y="6"/>
                    <a:pt x="101" y="6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33"/>
            <p:cNvSpPr>
              <a:spLocks/>
            </p:cNvSpPr>
            <p:nvPr/>
          </p:nvSpPr>
          <p:spPr bwMode="auto">
            <a:xfrm>
              <a:off x="7150100" y="5368925"/>
              <a:ext cx="765175" cy="22225"/>
            </a:xfrm>
            <a:custGeom>
              <a:avLst/>
              <a:gdLst>
                <a:gd name="T0" fmla="*/ 102 w 203"/>
                <a:gd name="T1" fmla="*/ 6 h 6"/>
                <a:gd name="T2" fmla="*/ 203 w 203"/>
                <a:gd name="T3" fmla="*/ 3 h 6"/>
                <a:gd name="T4" fmla="*/ 102 w 203"/>
                <a:gd name="T5" fmla="*/ 0 h 6"/>
                <a:gd name="T6" fmla="*/ 0 w 203"/>
                <a:gd name="T7" fmla="*/ 4 h 6"/>
                <a:gd name="T8" fmla="*/ 102 w 203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">
                  <a:moveTo>
                    <a:pt x="102" y="6"/>
                  </a:moveTo>
                  <a:cubicBezTo>
                    <a:pt x="135" y="6"/>
                    <a:pt x="169" y="6"/>
                    <a:pt x="203" y="3"/>
                  </a:cubicBezTo>
                  <a:cubicBezTo>
                    <a:pt x="168" y="0"/>
                    <a:pt x="135" y="0"/>
                    <a:pt x="102" y="0"/>
                  </a:cubicBezTo>
                  <a:cubicBezTo>
                    <a:pt x="68" y="0"/>
                    <a:pt x="35" y="1"/>
                    <a:pt x="0" y="4"/>
                  </a:cubicBezTo>
                  <a:cubicBezTo>
                    <a:pt x="36" y="6"/>
                    <a:pt x="102" y="6"/>
                    <a:pt x="102" y="6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34"/>
            <p:cNvSpPr>
              <a:spLocks/>
            </p:cNvSpPr>
            <p:nvPr/>
          </p:nvSpPr>
          <p:spPr bwMode="auto">
            <a:xfrm>
              <a:off x="7862888" y="5092700"/>
              <a:ext cx="893763" cy="379413"/>
            </a:xfrm>
            <a:custGeom>
              <a:avLst/>
              <a:gdLst>
                <a:gd name="T0" fmla="*/ 118 w 237"/>
                <a:gd name="T1" fmla="*/ 61 h 99"/>
                <a:gd name="T2" fmla="*/ 160 w 237"/>
                <a:gd name="T3" fmla="*/ 86 h 99"/>
                <a:gd name="T4" fmla="*/ 226 w 237"/>
                <a:gd name="T5" fmla="*/ 28 h 99"/>
                <a:gd name="T6" fmla="*/ 178 w 237"/>
                <a:gd name="T7" fmla="*/ 10 h 99"/>
                <a:gd name="T8" fmla="*/ 184 w 237"/>
                <a:gd name="T9" fmla="*/ 64 h 99"/>
                <a:gd name="T10" fmla="*/ 213 w 237"/>
                <a:gd name="T11" fmla="*/ 52 h 99"/>
                <a:gd name="T12" fmla="*/ 199 w 237"/>
                <a:gd name="T13" fmla="*/ 29 h 99"/>
                <a:gd name="T14" fmla="*/ 183 w 237"/>
                <a:gd name="T15" fmla="*/ 44 h 99"/>
                <a:gd name="T16" fmla="*/ 193 w 237"/>
                <a:gd name="T17" fmla="*/ 32 h 99"/>
                <a:gd name="T18" fmla="*/ 210 w 237"/>
                <a:gd name="T19" fmla="*/ 51 h 99"/>
                <a:gd name="T20" fmla="*/ 185 w 237"/>
                <a:gd name="T21" fmla="*/ 61 h 99"/>
                <a:gd name="T22" fmla="*/ 180 w 237"/>
                <a:gd name="T23" fmla="*/ 13 h 99"/>
                <a:gd name="T24" fmla="*/ 224 w 237"/>
                <a:gd name="T25" fmla="*/ 33 h 99"/>
                <a:gd name="T26" fmla="*/ 162 w 237"/>
                <a:gd name="T27" fmla="*/ 84 h 99"/>
                <a:gd name="T28" fmla="*/ 119 w 237"/>
                <a:gd name="T29" fmla="*/ 54 h 99"/>
                <a:gd name="T30" fmla="*/ 74 w 237"/>
                <a:gd name="T31" fmla="*/ 84 h 99"/>
                <a:gd name="T32" fmla="*/ 13 w 237"/>
                <a:gd name="T33" fmla="*/ 33 h 99"/>
                <a:gd name="T34" fmla="*/ 57 w 237"/>
                <a:gd name="T35" fmla="*/ 13 h 99"/>
                <a:gd name="T36" fmla="*/ 52 w 237"/>
                <a:gd name="T37" fmla="*/ 61 h 99"/>
                <a:gd name="T38" fmla="*/ 27 w 237"/>
                <a:gd name="T39" fmla="*/ 51 h 99"/>
                <a:gd name="T40" fmla="*/ 44 w 237"/>
                <a:gd name="T41" fmla="*/ 32 h 99"/>
                <a:gd name="T42" fmla="*/ 54 w 237"/>
                <a:gd name="T43" fmla="*/ 44 h 99"/>
                <a:gd name="T44" fmla="*/ 37 w 237"/>
                <a:gd name="T45" fmla="*/ 29 h 99"/>
                <a:gd name="T46" fmla="*/ 24 w 237"/>
                <a:gd name="T47" fmla="*/ 52 h 99"/>
                <a:gd name="T48" fmla="*/ 53 w 237"/>
                <a:gd name="T49" fmla="*/ 64 h 99"/>
                <a:gd name="T50" fmla="*/ 59 w 237"/>
                <a:gd name="T51" fmla="*/ 10 h 99"/>
                <a:gd name="T52" fmla="*/ 11 w 237"/>
                <a:gd name="T53" fmla="*/ 28 h 99"/>
                <a:gd name="T54" fmla="*/ 76 w 237"/>
                <a:gd name="T55" fmla="*/ 86 h 99"/>
                <a:gd name="T56" fmla="*/ 118 w 237"/>
                <a:gd name="T57" fmla="*/ 61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37" h="99">
                  <a:moveTo>
                    <a:pt x="118" y="61"/>
                  </a:moveTo>
                  <a:cubicBezTo>
                    <a:pt x="129" y="73"/>
                    <a:pt x="144" y="82"/>
                    <a:pt x="160" y="86"/>
                  </a:cubicBezTo>
                  <a:cubicBezTo>
                    <a:pt x="216" y="99"/>
                    <a:pt x="237" y="56"/>
                    <a:pt x="226" y="28"/>
                  </a:cubicBezTo>
                  <a:cubicBezTo>
                    <a:pt x="219" y="8"/>
                    <a:pt x="196" y="0"/>
                    <a:pt x="178" y="10"/>
                  </a:cubicBezTo>
                  <a:cubicBezTo>
                    <a:pt x="157" y="22"/>
                    <a:pt x="160" y="56"/>
                    <a:pt x="184" y="64"/>
                  </a:cubicBezTo>
                  <a:cubicBezTo>
                    <a:pt x="194" y="68"/>
                    <a:pt x="208" y="65"/>
                    <a:pt x="213" y="52"/>
                  </a:cubicBezTo>
                  <a:cubicBezTo>
                    <a:pt x="216" y="42"/>
                    <a:pt x="209" y="31"/>
                    <a:pt x="199" y="29"/>
                  </a:cubicBezTo>
                  <a:cubicBezTo>
                    <a:pt x="190" y="27"/>
                    <a:pt x="181" y="34"/>
                    <a:pt x="183" y="44"/>
                  </a:cubicBezTo>
                  <a:cubicBezTo>
                    <a:pt x="183" y="41"/>
                    <a:pt x="185" y="33"/>
                    <a:pt x="193" y="32"/>
                  </a:cubicBezTo>
                  <a:cubicBezTo>
                    <a:pt x="204" y="30"/>
                    <a:pt x="213" y="42"/>
                    <a:pt x="210" y="51"/>
                  </a:cubicBezTo>
                  <a:cubicBezTo>
                    <a:pt x="207" y="63"/>
                    <a:pt x="194" y="64"/>
                    <a:pt x="185" y="61"/>
                  </a:cubicBezTo>
                  <a:cubicBezTo>
                    <a:pt x="164" y="53"/>
                    <a:pt x="161" y="24"/>
                    <a:pt x="180" y="13"/>
                  </a:cubicBezTo>
                  <a:cubicBezTo>
                    <a:pt x="197" y="3"/>
                    <a:pt x="219" y="13"/>
                    <a:pt x="224" y="33"/>
                  </a:cubicBezTo>
                  <a:cubicBezTo>
                    <a:pt x="231" y="59"/>
                    <a:pt x="212" y="96"/>
                    <a:pt x="162" y="84"/>
                  </a:cubicBezTo>
                  <a:cubicBezTo>
                    <a:pt x="146" y="80"/>
                    <a:pt x="127" y="69"/>
                    <a:pt x="119" y="54"/>
                  </a:cubicBezTo>
                  <a:cubicBezTo>
                    <a:pt x="109" y="69"/>
                    <a:pt x="92" y="80"/>
                    <a:pt x="74" y="84"/>
                  </a:cubicBezTo>
                  <a:cubicBezTo>
                    <a:pt x="25" y="96"/>
                    <a:pt x="6" y="59"/>
                    <a:pt x="13" y="33"/>
                  </a:cubicBezTo>
                  <a:cubicBezTo>
                    <a:pt x="18" y="13"/>
                    <a:pt x="40" y="3"/>
                    <a:pt x="57" y="13"/>
                  </a:cubicBezTo>
                  <a:cubicBezTo>
                    <a:pt x="75" y="24"/>
                    <a:pt x="73" y="53"/>
                    <a:pt x="52" y="61"/>
                  </a:cubicBezTo>
                  <a:cubicBezTo>
                    <a:pt x="43" y="64"/>
                    <a:pt x="30" y="63"/>
                    <a:pt x="27" y="51"/>
                  </a:cubicBezTo>
                  <a:cubicBezTo>
                    <a:pt x="24" y="42"/>
                    <a:pt x="33" y="30"/>
                    <a:pt x="44" y="32"/>
                  </a:cubicBezTo>
                  <a:cubicBezTo>
                    <a:pt x="52" y="33"/>
                    <a:pt x="54" y="41"/>
                    <a:pt x="54" y="44"/>
                  </a:cubicBezTo>
                  <a:cubicBezTo>
                    <a:pt x="56" y="34"/>
                    <a:pt x="47" y="27"/>
                    <a:pt x="37" y="29"/>
                  </a:cubicBezTo>
                  <a:cubicBezTo>
                    <a:pt x="28" y="31"/>
                    <a:pt x="21" y="42"/>
                    <a:pt x="24" y="52"/>
                  </a:cubicBezTo>
                  <a:cubicBezTo>
                    <a:pt x="29" y="65"/>
                    <a:pt x="43" y="68"/>
                    <a:pt x="53" y="64"/>
                  </a:cubicBezTo>
                  <a:cubicBezTo>
                    <a:pt x="77" y="56"/>
                    <a:pt x="80" y="22"/>
                    <a:pt x="59" y="10"/>
                  </a:cubicBezTo>
                  <a:cubicBezTo>
                    <a:pt x="41" y="0"/>
                    <a:pt x="18" y="8"/>
                    <a:pt x="11" y="28"/>
                  </a:cubicBezTo>
                  <a:cubicBezTo>
                    <a:pt x="0" y="56"/>
                    <a:pt x="21" y="99"/>
                    <a:pt x="76" y="86"/>
                  </a:cubicBezTo>
                  <a:cubicBezTo>
                    <a:pt x="92" y="82"/>
                    <a:pt x="108" y="73"/>
                    <a:pt x="118" y="61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9" name="文本框 28"/>
          <p:cNvSpPr txBox="1"/>
          <p:nvPr/>
        </p:nvSpPr>
        <p:spPr>
          <a:xfrm>
            <a:off x="327764" y="3151352"/>
            <a:ext cx="27869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err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Jsp</a:t>
            </a:r>
            <a:r>
              <a:rPr lang="ko-KR" altLang="en-US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파일</a:t>
            </a:r>
            <a:endParaRPr lang="en-US" altLang="ko-KR" sz="16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ko-KR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(search)</a:t>
            </a:r>
            <a:endParaRPr lang="en-US" altLang="zh-CN" sz="18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16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28">
            <a:extLst>
              <a:ext uri="{FF2B5EF4-FFF2-40B4-BE49-F238E27FC236}">
                <a16:creationId xmlns:a16="http://schemas.microsoft.com/office/drawing/2014/main" id="{312C208F-D523-B6B4-B51F-F9C9D944EB2B}"/>
              </a:ext>
            </a:extLst>
          </p:cNvPr>
          <p:cNvSpPr txBox="1"/>
          <p:nvPr/>
        </p:nvSpPr>
        <p:spPr>
          <a:xfrm>
            <a:off x="358316" y="3151352"/>
            <a:ext cx="817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코드 </a:t>
            </a:r>
            <a:r>
              <a:rPr lang="en-US" altLang="ko-KR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endParaRPr lang="zh-CN" altLang="en-US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3D80CDC-24B3-DB33-6A9E-F08C95DEBFEF}"/>
              </a:ext>
            </a:extLst>
          </p:cNvPr>
          <p:cNvSpPr txBox="1"/>
          <p:nvPr/>
        </p:nvSpPr>
        <p:spPr>
          <a:xfrm>
            <a:off x="3536104" y="844966"/>
            <a:ext cx="13833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&lt;</a:t>
            </a:r>
            <a:r>
              <a:rPr lang="en-US" altLang="ko-KR" sz="1600" dirty="0" err="1"/>
              <a:t>jsp</a:t>
            </a:r>
            <a:r>
              <a:rPr lang="en-US" altLang="ko-KR" sz="1600" dirty="0"/>
              <a:t>&gt;</a:t>
            </a:r>
          </a:p>
          <a:p>
            <a:pPr algn="ctr"/>
            <a:r>
              <a:rPr lang="en-US" altLang="ko-KR" sz="1600" dirty="0"/>
              <a:t>search</a:t>
            </a:r>
            <a:endParaRPr lang="ko-KR" altLang="en-US" sz="16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63471CA-9F78-4EAB-B7C1-3613847CEB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9492" y="604740"/>
            <a:ext cx="6338845" cy="106522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775A914-1CD6-CF6E-D9F5-34035D5BE6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8507" y="1703030"/>
            <a:ext cx="6340813" cy="143157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58FDD0D-5A96-A72F-7AAB-8E81F8A65F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6971" y="5314237"/>
            <a:ext cx="6846191" cy="667921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135CA201-66D6-7B72-AA76-97BB0D7F46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6971" y="3170550"/>
            <a:ext cx="6267978" cy="2107746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C3BE5BE8-24D2-A09C-9E5D-2D3C406A6B29}"/>
              </a:ext>
            </a:extLst>
          </p:cNvPr>
          <p:cNvSpPr txBox="1"/>
          <p:nvPr/>
        </p:nvSpPr>
        <p:spPr>
          <a:xfrm>
            <a:off x="3462467" y="1429741"/>
            <a:ext cx="1444504" cy="83099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Search post </a:t>
            </a:r>
            <a:r>
              <a:rPr lang="ko-KR" altLang="en-US" sz="1200" dirty="0"/>
              <a:t>에서 가져온 값들을 화면에서 보여줄 내용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D634169-71D9-BED3-A9D9-56670CDDC0B6}"/>
              </a:ext>
            </a:extLst>
          </p:cNvPr>
          <p:cNvSpPr txBox="1"/>
          <p:nvPr/>
        </p:nvSpPr>
        <p:spPr>
          <a:xfrm>
            <a:off x="3462467" y="2655262"/>
            <a:ext cx="1444504" cy="2769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검색결과 보여주기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C307737-1F5F-B88A-BF55-E1A1A54D4882}"/>
              </a:ext>
            </a:extLst>
          </p:cNvPr>
          <p:cNvSpPr txBox="1"/>
          <p:nvPr/>
        </p:nvSpPr>
        <p:spPr>
          <a:xfrm>
            <a:off x="3462467" y="3724548"/>
            <a:ext cx="1444504" cy="4616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dirty="0" err="1"/>
              <a:t>페이징</a:t>
            </a:r>
            <a:r>
              <a:rPr lang="ko-KR" altLang="en-US" sz="1200" dirty="0"/>
              <a:t> 버튼에</a:t>
            </a:r>
            <a:endParaRPr lang="en-US" altLang="ko-KR" sz="1200" dirty="0"/>
          </a:p>
          <a:p>
            <a:r>
              <a:rPr lang="ko-KR" altLang="en-US" sz="1200" dirty="0"/>
              <a:t>값 전달하기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307FD12-AA6A-DB8A-8F00-B0531D123F4C}"/>
              </a:ext>
            </a:extLst>
          </p:cNvPr>
          <p:cNvSpPr txBox="1"/>
          <p:nvPr/>
        </p:nvSpPr>
        <p:spPr>
          <a:xfrm>
            <a:off x="3462467" y="5283034"/>
            <a:ext cx="1444504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검색결과 화면에서 </a:t>
            </a:r>
            <a:r>
              <a:rPr lang="en-US" altLang="ko-KR" sz="1200" dirty="0"/>
              <a:t> board/main</a:t>
            </a:r>
            <a:r>
              <a:rPr lang="ko-KR" altLang="en-US" sz="1200" dirty="0"/>
              <a:t>으로</a:t>
            </a:r>
            <a:endParaRPr lang="en-US" altLang="ko-KR" sz="1200" dirty="0"/>
          </a:p>
          <a:p>
            <a:r>
              <a:rPr lang="ko-KR" altLang="en-US" sz="1200" dirty="0"/>
              <a:t>이동하는 버튼</a:t>
            </a: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FE6A8002-B82E-7E3D-FFE5-4C3B9AD64975}"/>
              </a:ext>
            </a:extLst>
          </p:cNvPr>
          <p:cNvCxnSpPr/>
          <p:nvPr/>
        </p:nvCxnSpPr>
        <p:spPr>
          <a:xfrm flipV="1">
            <a:off x="4918507" y="1509728"/>
            <a:ext cx="844118" cy="33551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1600D5B6-5708-1E28-FF8C-70860C89DB5B}"/>
              </a:ext>
            </a:extLst>
          </p:cNvPr>
          <p:cNvCxnSpPr>
            <a:cxnSpLocks/>
            <a:stCxn id="36" idx="3"/>
          </p:cNvCxnSpPr>
          <p:nvPr/>
        </p:nvCxnSpPr>
        <p:spPr>
          <a:xfrm flipV="1">
            <a:off x="4906971" y="2454040"/>
            <a:ext cx="417262" cy="33972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7A2D280E-269A-1C95-5E52-B2A5ABE07535}"/>
              </a:ext>
            </a:extLst>
          </p:cNvPr>
          <p:cNvGrpSpPr/>
          <p:nvPr/>
        </p:nvGrpSpPr>
        <p:grpSpPr>
          <a:xfrm>
            <a:off x="5335769" y="2098686"/>
            <a:ext cx="122056" cy="653885"/>
            <a:chOff x="5335769" y="2098686"/>
            <a:chExt cx="122056" cy="653885"/>
          </a:xfrm>
        </p:grpSpPr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id="{E4AEF924-C287-0A04-3F02-194670151FA5}"/>
                </a:ext>
              </a:extLst>
            </p:cNvPr>
            <p:cNvCxnSpPr/>
            <p:nvPr/>
          </p:nvCxnSpPr>
          <p:spPr>
            <a:xfrm flipV="1">
              <a:off x="5335769" y="2098686"/>
              <a:ext cx="0" cy="36327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30ECD330-6212-0600-8053-875311F80410}"/>
                </a:ext>
              </a:extLst>
            </p:cNvPr>
            <p:cNvCxnSpPr>
              <a:cxnSpLocks/>
            </p:cNvCxnSpPr>
            <p:nvPr/>
          </p:nvCxnSpPr>
          <p:spPr>
            <a:xfrm>
              <a:off x="5335769" y="2098686"/>
              <a:ext cx="122056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CB7B7286-2EA2-7170-C0D7-E4545A7E355D}"/>
                </a:ext>
              </a:extLst>
            </p:cNvPr>
            <p:cNvCxnSpPr/>
            <p:nvPr/>
          </p:nvCxnSpPr>
          <p:spPr>
            <a:xfrm>
              <a:off x="5335769" y="2461959"/>
              <a:ext cx="0" cy="290611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id="{D2E5AEF3-1BE9-25FF-DF00-E6C6672B99F9}"/>
                </a:ext>
              </a:extLst>
            </p:cNvPr>
            <p:cNvCxnSpPr/>
            <p:nvPr/>
          </p:nvCxnSpPr>
          <p:spPr>
            <a:xfrm>
              <a:off x="5335769" y="2752571"/>
              <a:ext cx="122056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B91C888A-A05F-EC83-E751-82A3373569E2}"/>
              </a:ext>
            </a:extLst>
          </p:cNvPr>
          <p:cNvCxnSpPr>
            <a:cxnSpLocks/>
            <a:stCxn id="36" idx="3"/>
          </p:cNvCxnSpPr>
          <p:nvPr/>
        </p:nvCxnSpPr>
        <p:spPr>
          <a:xfrm flipV="1">
            <a:off x="4906971" y="1862975"/>
            <a:ext cx="208631" cy="93078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2F46C7F9-9870-0D53-94DA-D76DB0E1F224}"/>
              </a:ext>
            </a:extLst>
          </p:cNvPr>
          <p:cNvCxnSpPr/>
          <p:nvPr/>
        </p:nvCxnSpPr>
        <p:spPr>
          <a:xfrm>
            <a:off x="5115602" y="1862975"/>
            <a:ext cx="292535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508387C6-0335-BF8E-797C-820E968DA097}"/>
              </a:ext>
            </a:extLst>
          </p:cNvPr>
          <p:cNvGrpSpPr/>
          <p:nvPr/>
        </p:nvGrpSpPr>
        <p:grpSpPr>
          <a:xfrm>
            <a:off x="5774160" y="1405779"/>
            <a:ext cx="66214" cy="173925"/>
            <a:chOff x="5335769" y="2098686"/>
            <a:chExt cx="122056" cy="653885"/>
          </a:xfrm>
        </p:grpSpPr>
        <p:cxnSp>
          <p:nvCxnSpPr>
            <p:cNvPr id="71" name="직선 연결선 70">
              <a:extLst>
                <a:ext uri="{FF2B5EF4-FFF2-40B4-BE49-F238E27FC236}">
                  <a16:creationId xmlns:a16="http://schemas.microsoft.com/office/drawing/2014/main" id="{C6804A4F-C578-1CB6-70A1-43585582E346}"/>
                </a:ext>
              </a:extLst>
            </p:cNvPr>
            <p:cNvCxnSpPr/>
            <p:nvPr/>
          </p:nvCxnSpPr>
          <p:spPr>
            <a:xfrm flipV="1">
              <a:off x="5335769" y="2098686"/>
              <a:ext cx="0" cy="36327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 71">
              <a:extLst>
                <a:ext uri="{FF2B5EF4-FFF2-40B4-BE49-F238E27FC236}">
                  <a16:creationId xmlns:a16="http://schemas.microsoft.com/office/drawing/2014/main" id="{4B3D96FB-4704-0CF4-DDE9-11E27A7F0856}"/>
                </a:ext>
              </a:extLst>
            </p:cNvPr>
            <p:cNvCxnSpPr>
              <a:cxnSpLocks/>
            </p:cNvCxnSpPr>
            <p:nvPr/>
          </p:nvCxnSpPr>
          <p:spPr>
            <a:xfrm>
              <a:off x="5335769" y="2098686"/>
              <a:ext cx="122056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 72">
              <a:extLst>
                <a:ext uri="{FF2B5EF4-FFF2-40B4-BE49-F238E27FC236}">
                  <a16:creationId xmlns:a16="http://schemas.microsoft.com/office/drawing/2014/main" id="{EBA6AF02-EBC7-E177-0519-C1182B5BB7EB}"/>
                </a:ext>
              </a:extLst>
            </p:cNvPr>
            <p:cNvCxnSpPr/>
            <p:nvPr/>
          </p:nvCxnSpPr>
          <p:spPr>
            <a:xfrm>
              <a:off x="5335769" y="2461959"/>
              <a:ext cx="0" cy="290611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연결선 74">
              <a:extLst>
                <a:ext uri="{FF2B5EF4-FFF2-40B4-BE49-F238E27FC236}">
                  <a16:creationId xmlns:a16="http://schemas.microsoft.com/office/drawing/2014/main" id="{09D8B6E7-32BD-6CD9-287A-CC6E234147F3}"/>
                </a:ext>
              </a:extLst>
            </p:cNvPr>
            <p:cNvCxnSpPr/>
            <p:nvPr/>
          </p:nvCxnSpPr>
          <p:spPr>
            <a:xfrm>
              <a:off x="5335769" y="2752571"/>
              <a:ext cx="122056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BF4D58E1-8A87-0342-4950-05DE418D2BBA}"/>
              </a:ext>
            </a:extLst>
          </p:cNvPr>
          <p:cNvCxnSpPr>
            <a:cxnSpLocks/>
            <a:stCxn id="37" idx="3"/>
          </p:cNvCxnSpPr>
          <p:nvPr/>
        </p:nvCxnSpPr>
        <p:spPr>
          <a:xfrm>
            <a:off x="4906971" y="3955381"/>
            <a:ext cx="263423" cy="17938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연결선: 꺾임 80">
            <a:extLst>
              <a:ext uri="{FF2B5EF4-FFF2-40B4-BE49-F238E27FC236}">
                <a16:creationId xmlns:a16="http://schemas.microsoft.com/office/drawing/2014/main" id="{631B0176-9381-0961-8329-9F161C1CD7C8}"/>
              </a:ext>
            </a:extLst>
          </p:cNvPr>
          <p:cNvCxnSpPr>
            <a:stCxn id="37" idx="2"/>
          </p:cNvCxnSpPr>
          <p:nvPr/>
        </p:nvCxnSpPr>
        <p:spPr>
          <a:xfrm rot="16200000" flipH="1">
            <a:off x="4346640" y="4024291"/>
            <a:ext cx="661832" cy="985675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8CFC3A49-84EA-AA26-BD4D-9503161159BF}"/>
              </a:ext>
            </a:extLst>
          </p:cNvPr>
          <p:cNvCxnSpPr>
            <a:cxnSpLocks/>
            <a:stCxn id="15" idx="1"/>
          </p:cNvCxnSpPr>
          <p:nvPr/>
        </p:nvCxnSpPr>
        <p:spPr>
          <a:xfrm flipV="1">
            <a:off x="4906971" y="5567491"/>
            <a:ext cx="263423" cy="8070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598651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文本框 32"/>
          <p:cNvSpPr txBox="1"/>
          <p:nvPr/>
        </p:nvSpPr>
        <p:spPr>
          <a:xfrm>
            <a:off x="8777206" y="141504"/>
            <a:ext cx="2863930" cy="7771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err="1">
                <a:latin typeface="+mj-ea"/>
                <a:ea typeface="+mj-ea"/>
              </a:rPr>
              <a:t>jsp</a:t>
            </a:r>
            <a:r>
              <a:rPr lang="ko-KR" altLang="en-US" sz="1600" b="1" dirty="0">
                <a:latin typeface="+mj-ea"/>
                <a:ea typeface="+mj-ea"/>
              </a:rPr>
              <a:t>파일</a:t>
            </a:r>
            <a:r>
              <a:rPr lang="en-US" altLang="ko-KR" sz="1600" b="1" dirty="0">
                <a:latin typeface="+mj-ea"/>
                <a:ea typeface="+mj-ea"/>
              </a:rPr>
              <a:t>(/views/master/)</a:t>
            </a:r>
          </a:p>
          <a:p>
            <a:r>
              <a:rPr lang="ko-KR" altLang="en-US" sz="1400" dirty="0">
                <a:latin typeface="+mj-ea"/>
                <a:ea typeface="+mj-ea"/>
              </a:rPr>
              <a:t>◎</a:t>
            </a:r>
            <a:r>
              <a:rPr lang="en-US" altLang="ko-KR" sz="1400" dirty="0" err="1">
                <a:latin typeface="+mj-ea"/>
                <a:ea typeface="+mj-ea"/>
              </a:rPr>
              <a:t>master.jsp</a:t>
            </a:r>
            <a:r>
              <a:rPr lang="en-US" altLang="ko-KR" sz="1400" dirty="0">
                <a:latin typeface="+mj-ea"/>
                <a:ea typeface="+mj-ea"/>
              </a:rPr>
              <a:t> </a:t>
            </a:r>
          </a:p>
          <a:p>
            <a:r>
              <a:rPr lang="ko-KR" altLang="en-US" sz="1400" dirty="0">
                <a:latin typeface="+mj-ea"/>
                <a:ea typeface="+mj-ea"/>
              </a:rPr>
              <a:t>◎</a:t>
            </a:r>
            <a:r>
              <a:rPr lang="en-US" altLang="ko-KR" sz="1400" dirty="0" err="1">
                <a:latin typeface="+mj-ea"/>
                <a:ea typeface="+mj-ea"/>
              </a:rPr>
              <a:t>conDelete.jsp</a:t>
            </a:r>
            <a:endParaRPr lang="en-US" altLang="ko-KR" sz="1400" dirty="0">
              <a:latin typeface="+mj-ea"/>
              <a:ea typeface="+mj-ea"/>
            </a:endParaRPr>
          </a:p>
          <a:p>
            <a:r>
              <a:rPr lang="ko-KR" altLang="en-US" sz="1400" dirty="0">
                <a:latin typeface="+mj-ea"/>
                <a:ea typeface="+mj-ea"/>
              </a:rPr>
              <a:t>◎</a:t>
            </a:r>
            <a:r>
              <a:rPr lang="en-US" altLang="ko-KR" sz="1400" dirty="0" err="1">
                <a:latin typeface="+mj-ea"/>
                <a:ea typeface="+mj-ea"/>
              </a:rPr>
              <a:t>idDelete.jsp</a:t>
            </a:r>
            <a:endParaRPr lang="en-US" altLang="ko-KR" sz="1400" dirty="0">
              <a:latin typeface="+mj-ea"/>
              <a:ea typeface="+mj-ea"/>
            </a:endParaRPr>
          </a:p>
          <a:p>
            <a:r>
              <a:rPr lang="ko-KR" altLang="en-US" sz="1400" dirty="0">
                <a:latin typeface="+mj-ea"/>
                <a:ea typeface="+mj-ea"/>
              </a:rPr>
              <a:t>◎</a:t>
            </a:r>
            <a:r>
              <a:rPr lang="en-US" altLang="ko-KR" sz="1400" dirty="0" err="1">
                <a:latin typeface="+mj-ea"/>
                <a:ea typeface="+mj-ea"/>
              </a:rPr>
              <a:t>conFail.jsp</a:t>
            </a:r>
            <a:endParaRPr lang="en-US" altLang="ko-KR" sz="1400" dirty="0">
              <a:latin typeface="+mj-ea"/>
              <a:ea typeface="+mj-ea"/>
            </a:endParaRPr>
          </a:p>
          <a:p>
            <a:r>
              <a:rPr lang="ko-KR" altLang="en-US" sz="1400" dirty="0">
                <a:latin typeface="+mj-ea"/>
                <a:ea typeface="+mj-ea"/>
              </a:rPr>
              <a:t>◎</a:t>
            </a:r>
            <a:r>
              <a:rPr lang="en-US" altLang="ko-KR" sz="1400" dirty="0" err="1">
                <a:latin typeface="+mj-ea"/>
                <a:ea typeface="+mj-ea"/>
              </a:rPr>
              <a:t>idFail.sjp</a:t>
            </a:r>
            <a:endParaRPr lang="en-US" altLang="ko-KR" sz="1400" dirty="0">
              <a:latin typeface="+mj-ea"/>
              <a:ea typeface="+mj-ea"/>
            </a:endParaRPr>
          </a:p>
          <a:p>
            <a:r>
              <a:rPr lang="ko-KR" altLang="en-US" sz="1400" dirty="0">
                <a:latin typeface="+mj-ea"/>
                <a:ea typeface="+mj-ea"/>
              </a:rPr>
              <a:t>◎</a:t>
            </a:r>
            <a:r>
              <a:rPr lang="en-US" altLang="ko-KR" sz="1400" dirty="0" err="1">
                <a:latin typeface="+mj-ea"/>
                <a:ea typeface="+mj-ea"/>
              </a:rPr>
              <a:t>not_master.j</a:t>
            </a:r>
            <a:r>
              <a:rPr lang="ko-KR" altLang="en-US" sz="1400" dirty="0">
                <a:latin typeface="+mj-ea"/>
                <a:ea typeface="+mj-ea"/>
              </a:rPr>
              <a:t>네</a:t>
            </a:r>
            <a:endParaRPr lang="en-US" altLang="ko-KR" sz="1400" dirty="0">
              <a:latin typeface="+mj-ea"/>
              <a:ea typeface="+mj-ea"/>
            </a:endParaRPr>
          </a:p>
          <a:p>
            <a:r>
              <a:rPr lang="ko-KR" altLang="en-US" sz="1400" dirty="0">
                <a:latin typeface="+mj-ea"/>
                <a:ea typeface="+mj-ea"/>
              </a:rPr>
              <a:t>◎</a:t>
            </a:r>
            <a:r>
              <a:rPr lang="en-US" altLang="ko-KR" sz="1400" dirty="0">
                <a:latin typeface="+mj-ea"/>
                <a:ea typeface="+mj-ea"/>
              </a:rPr>
              <a:t>/views/</a:t>
            </a:r>
            <a:r>
              <a:rPr lang="en-US" altLang="ko-KR" sz="1400" dirty="0" err="1">
                <a:latin typeface="+mj-ea"/>
                <a:ea typeface="+mj-ea"/>
              </a:rPr>
              <a:t>borad</a:t>
            </a:r>
            <a:r>
              <a:rPr lang="en-US" altLang="ko-KR" sz="1400" dirty="0">
                <a:latin typeface="+mj-ea"/>
                <a:ea typeface="+mj-ea"/>
              </a:rPr>
              <a:t>/</a:t>
            </a:r>
            <a:r>
              <a:rPr lang="en-US" altLang="ko-KR" sz="1400" dirty="0" err="1">
                <a:latin typeface="+mj-ea"/>
                <a:ea typeface="+mj-ea"/>
              </a:rPr>
              <a:t>read.jsp</a:t>
            </a:r>
            <a:endParaRPr lang="en-US" altLang="ko-KR" sz="1600" b="1" dirty="0">
              <a:latin typeface="+mj-ea"/>
              <a:ea typeface="+mj-ea"/>
            </a:endParaRPr>
          </a:p>
          <a:p>
            <a:r>
              <a:rPr lang="ko-KR" altLang="en-US" sz="1600" b="1" dirty="0" err="1">
                <a:latin typeface="+mj-ea"/>
                <a:ea typeface="+mj-ea"/>
              </a:rPr>
              <a:t>쿼리문</a:t>
            </a:r>
            <a:r>
              <a:rPr lang="ko-KR" altLang="en-US" sz="1600" b="1" dirty="0">
                <a:latin typeface="+mj-ea"/>
                <a:ea typeface="+mj-ea"/>
              </a:rPr>
              <a:t> </a:t>
            </a:r>
            <a:r>
              <a:rPr lang="en-US" altLang="ko-KR" sz="1600" b="1" dirty="0">
                <a:latin typeface="+mj-ea"/>
                <a:ea typeface="+mj-ea"/>
              </a:rPr>
              <a:t>1</a:t>
            </a:r>
          </a:p>
          <a:p>
            <a:r>
              <a:rPr lang="en-US" altLang="ko-KR" sz="1400" b="1" dirty="0">
                <a:latin typeface="+mj-ea"/>
                <a:ea typeface="+mj-ea"/>
              </a:rPr>
              <a:t>(</a:t>
            </a:r>
            <a:r>
              <a:rPr lang="ko-KR" altLang="en-US" sz="1400" b="1" dirty="0">
                <a:latin typeface="+mj-ea"/>
                <a:ea typeface="+mj-ea"/>
              </a:rPr>
              <a:t>유저테이블에서 모든 정보 받아오기</a:t>
            </a:r>
            <a:r>
              <a:rPr lang="en-US" altLang="ko-KR" sz="1400" b="1" dirty="0">
                <a:latin typeface="+mj-ea"/>
                <a:ea typeface="+mj-ea"/>
              </a:rPr>
              <a:t>)</a:t>
            </a:r>
          </a:p>
          <a:p>
            <a:r>
              <a:rPr lang="en-US" altLang="ko-KR" sz="1050" dirty="0">
                <a:latin typeface="+mj-ea"/>
                <a:ea typeface="+mj-ea"/>
              </a:rPr>
              <a:t>select * from </a:t>
            </a:r>
            <a:r>
              <a:rPr lang="en-US" altLang="ko-KR" sz="1050" dirty="0" err="1">
                <a:latin typeface="+mj-ea"/>
                <a:ea typeface="+mj-ea"/>
              </a:rPr>
              <a:t>user_table</a:t>
            </a:r>
            <a:r>
              <a:rPr lang="en-US" altLang="ko-KR" sz="1050" dirty="0">
                <a:latin typeface="+mj-ea"/>
                <a:ea typeface="+mj-ea"/>
              </a:rPr>
              <a:t> order by </a:t>
            </a:r>
            <a:r>
              <a:rPr lang="en-US" altLang="ko-KR" sz="1050" dirty="0" err="1">
                <a:latin typeface="+mj-ea"/>
                <a:ea typeface="+mj-ea"/>
              </a:rPr>
              <a:t>user_idx</a:t>
            </a:r>
            <a:r>
              <a:rPr lang="en-US" altLang="ko-KR" sz="1050" dirty="0">
                <a:latin typeface="+mj-ea"/>
                <a:ea typeface="+mj-ea"/>
              </a:rPr>
              <a:t> desc;</a:t>
            </a:r>
          </a:p>
          <a:p>
            <a:endParaRPr lang="en-US" altLang="ko-KR" sz="1050" dirty="0">
              <a:latin typeface="+mj-ea"/>
              <a:ea typeface="+mj-ea"/>
            </a:endParaRPr>
          </a:p>
          <a:p>
            <a:r>
              <a:rPr lang="ko-KR" altLang="en-US" sz="1600" b="1" dirty="0" err="1">
                <a:latin typeface="+mj-ea"/>
                <a:ea typeface="+mj-ea"/>
              </a:rPr>
              <a:t>쿼리문</a:t>
            </a:r>
            <a:r>
              <a:rPr lang="en-US" altLang="ko-KR" sz="1600" b="1" dirty="0">
                <a:latin typeface="+mj-ea"/>
                <a:ea typeface="+mj-ea"/>
              </a:rPr>
              <a:t> 2</a:t>
            </a:r>
          </a:p>
          <a:p>
            <a:r>
              <a:rPr lang="en-US" altLang="ko-KR" sz="1400" b="1" dirty="0">
                <a:latin typeface="+mj-ea"/>
                <a:ea typeface="+mj-ea"/>
              </a:rPr>
              <a:t>(</a:t>
            </a:r>
            <a:r>
              <a:rPr lang="ko-KR" altLang="en-US" sz="1400" b="1" dirty="0">
                <a:latin typeface="+mj-ea"/>
                <a:ea typeface="+mj-ea"/>
              </a:rPr>
              <a:t>글</a:t>
            </a:r>
            <a:r>
              <a:rPr lang="en-US" altLang="ko-KR" sz="1400" b="1" dirty="0">
                <a:latin typeface="+mj-ea"/>
                <a:ea typeface="+mj-ea"/>
              </a:rPr>
              <a:t> </a:t>
            </a:r>
            <a:r>
              <a:rPr lang="ko-KR" altLang="en-US" sz="1400" b="1" dirty="0">
                <a:latin typeface="+mj-ea"/>
                <a:ea typeface="+mj-ea"/>
              </a:rPr>
              <a:t>삭제를 위한 </a:t>
            </a:r>
            <a:r>
              <a:rPr lang="ko-KR" altLang="en-US" sz="1400" b="1" dirty="0" err="1">
                <a:latin typeface="+mj-ea"/>
                <a:ea typeface="+mj-ea"/>
              </a:rPr>
              <a:t>쿼리문</a:t>
            </a:r>
            <a:r>
              <a:rPr lang="en-US" altLang="ko-KR" sz="1400" b="1" dirty="0">
                <a:latin typeface="+mj-ea"/>
                <a:ea typeface="+mj-ea"/>
              </a:rPr>
              <a:t>,</a:t>
            </a:r>
          </a:p>
          <a:p>
            <a:r>
              <a:rPr lang="ko-KR" altLang="en-US" sz="1400" b="1" dirty="0">
                <a:latin typeface="+mj-ea"/>
                <a:ea typeface="+mj-ea"/>
              </a:rPr>
              <a:t>글이 </a:t>
            </a:r>
            <a:r>
              <a:rPr lang="ko-KR" altLang="en-US" sz="1400" b="1" dirty="0" err="1">
                <a:latin typeface="+mj-ea"/>
                <a:ea typeface="+mj-ea"/>
              </a:rPr>
              <a:t>존재하지않을때</a:t>
            </a:r>
            <a:r>
              <a:rPr lang="ko-KR" altLang="en-US" sz="1400" b="1" dirty="0">
                <a:latin typeface="+mj-ea"/>
                <a:ea typeface="+mj-ea"/>
              </a:rPr>
              <a:t> </a:t>
            </a:r>
            <a:r>
              <a:rPr lang="ko-KR" altLang="en-US" sz="1400" b="1" dirty="0" err="1">
                <a:latin typeface="+mj-ea"/>
                <a:ea typeface="+mj-ea"/>
              </a:rPr>
              <a:t>쿼리문</a:t>
            </a:r>
            <a:r>
              <a:rPr lang="en-US" altLang="ko-KR" sz="1400" b="1" dirty="0">
                <a:latin typeface="+mj-ea"/>
                <a:ea typeface="+mj-ea"/>
              </a:rPr>
              <a:t>)</a:t>
            </a:r>
          </a:p>
          <a:p>
            <a:endParaRPr lang="en-US" altLang="ko-KR" sz="1400" b="1" dirty="0">
              <a:latin typeface="+mj-ea"/>
              <a:ea typeface="+mj-ea"/>
            </a:endParaRPr>
          </a:p>
          <a:p>
            <a:r>
              <a:rPr lang="en-US" altLang="ko-KR" sz="1050" dirty="0">
                <a:latin typeface="+mj-ea"/>
                <a:ea typeface="+mj-ea"/>
              </a:rPr>
              <a:t>delete from </a:t>
            </a:r>
            <a:r>
              <a:rPr lang="en-US" altLang="ko-KR" sz="1050" dirty="0" err="1">
                <a:latin typeface="+mj-ea"/>
                <a:ea typeface="+mj-ea"/>
              </a:rPr>
              <a:t>content_table</a:t>
            </a:r>
            <a:r>
              <a:rPr lang="en-US" altLang="ko-KR" sz="1050" dirty="0">
                <a:latin typeface="+mj-ea"/>
                <a:ea typeface="+mj-ea"/>
              </a:rPr>
              <a:t> where </a:t>
            </a:r>
            <a:r>
              <a:rPr lang="en-US" altLang="ko-KR" sz="1050" dirty="0" err="1">
                <a:latin typeface="+mj-ea"/>
                <a:ea typeface="+mj-ea"/>
              </a:rPr>
              <a:t>content_writer_idx</a:t>
            </a:r>
            <a:r>
              <a:rPr lang="en-US" altLang="ko-KR" sz="1050" dirty="0">
                <a:latin typeface="+mj-ea"/>
                <a:ea typeface="+mj-ea"/>
              </a:rPr>
              <a:t> = #{user_idx};</a:t>
            </a:r>
          </a:p>
          <a:p>
            <a:endParaRPr lang="en-US" altLang="ko-KR" sz="1050" dirty="0">
              <a:latin typeface="+mj-ea"/>
              <a:ea typeface="+mj-ea"/>
            </a:endParaRPr>
          </a:p>
          <a:p>
            <a:r>
              <a:rPr lang="en-US" altLang="ko-KR" sz="1050" dirty="0">
                <a:latin typeface="+mj-ea"/>
                <a:ea typeface="+mj-ea"/>
              </a:rPr>
              <a:t>select * from </a:t>
            </a:r>
            <a:r>
              <a:rPr lang="en-US" altLang="ko-KR" sz="1050" dirty="0" err="1">
                <a:latin typeface="+mj-ea"/>
                <a:ea typeface="+mj-ea"/>
              </a:rPr>
              <a:t>content_table</a:t>
            </a:r>
            <a:r>
              <a:rPr lang="en-US" altLang="ko-KR" sz="1050" dirty="0">
                <a:latin typeface="+mj-ea"/>
                <a:ea typeface="+mj-ea"/>
              </a:rPr>
              <a:t> where </a:t>
            </a:r>
            <a:r>
              <a:rPr lang="en-US" altLang="ko-KR" sz="1050" dirty="0" err="1">
                <a:latin typeface="+mj-ea"/>
                <a:ea typeface="+mj-ea"/>
              </a:rPr>
              <a:t>content_subject</a:t>
            </a:r>
            <a:r>
              <a:rPr lang="en-US" altLang="ko-KR" sz="1050" dirty="0">
                <a:latin typeface="+mj-ea"/>
                <a:ea typeface="+mj-ea"/>
              </a:rPr>
              <a:t> is null;</a:t>
            </a:r>
          </a:p>
          <a:p>
            <a:endParaRPr lang="en-US" altLang="ko-KR" sz="1050" dirty="0">
              <a:latin typeface="+mj-ea"/>
              <a:ea typeface="+mj-ea"/>
            </a:endParaRPr>
          </a:p>
          <a:p>
            <a:r>
              <a:rPr lang="ko-KR" altLang="en-US" sz="1600" b="1" dirty="0" err="1">
                <a:latin typeface="+mj-ea"/>
                <a:ea typeface="+mj-ea"/>
              </a:rPr>
              <a:t>쿼리문</a:t>
            </a:r>
            <a:r>
              <a:rPr lang="en-US" altLang="ko-KR" sz="1600" b="1" dirty="0">
                <a:latin typeface="+mj-ea"/>
                <a:ea typeface="+mj-ea"/>
              </a:rPr>
              <a:t> 3</a:t>
            </a:r>
          </a:p>
          <a:p>
            <a:r>
              <a:rPr lang="en-US" altLang="ko-KR" sz="1400" b="1" dirty="0">
                <a:latin typeface="+mj-ea"/>
                <a:ea typeface="+mj-ea"/>
              </a:rPr>
              <a:t>(</a:t>
            </a:r>
            <a:r>
              <a:rPr lang="ko-KR" altLang="en-US" sz="1400" b="1" dirty="0">
                <a:latin typeface="+mj-ea"/>
                <a:ea typeface="+mj-ea"/>
              </a:rPr>
              <a:t>아이디 삭제를 위한 </a:t>
            </a:r>
            <a:r>
              <a:rPr lang="ko-KR" altLang="en-US" sz="1400" b="1" dirty="0" err="1">
                <a:latin typeface="+mj-ea"/>
                <a:ea typeface="+mj-ea"/>
              </a:rPr>
              <a:t>쿼리문</a:t>
            </a:r>
            <a:r>
              <a:rPr lang="en-US" altLang="ko-KR" sz="1400" b="1" dirty="0">
                <a:latin typeface="+mj-ea"/>
                <a:ea typeface="+mj-ea"/>
              </a:rPr>
              <a:t>,</a:t>
            </a:r>
          </a:p>
          <a:p>
            <a:r>
              <a:rPr lang="ko-KR" altLang="en-US" sz="1400" b="1" dirty="0">
                <a:latin typeface="+mj-ea"/>
                <a:ea typeface="+mj-ea"/>
              </a:rPr>
              <a:t>아이디가 </a:t>
            </a:r>
            <a:r>
              <a:rPr lang="ko-KR" altLang="en-US" sz="1400" b="1" dirty="0" err="1">
                <a:latin typeface="+mj-ea"/>
                <a:ea typeface="+mj-ea"/>
              </a:rPr>
              <a:t>존재하지않을때</a:t>
            </a:r>
            <a:r>
              <a:rPr lang="ko-KR" altLang="en-US" sz="1400" b="1" dirty="0">
                <a:latin typeface="+mj-ea"/>
                <a:ea typeface="+mj-ea"/>
              </a:rPr>
              <a:t> </a:t>
            </a:r>
            <a:r>
              <a:rPr lang="ko-KR" altLang="en-US" sz="1400" b="1" dirty="0" err="1">
                <a:latin typeface="+mj-ea"/>
                <a:ea typeface="+mj-ea"/>
              </a:rPr>
              <a:t>쿼리문</a:t>
            </a:r>
            <a:r>
              <a:rPr lang="en-US" altLang="ko-KR" sz="1400" b="1" dirty="0">
                <a:latin typeface="+mj-ea"/>
                <a:ea typeface="+mj-ea"/>
              </a:rPr>
              <a:t>)</a:t>
            </a:r>
          </a:p>
          <a:p>
            <a:endParaRPr lang="en-US" altLang="ko-KR" sz="1400" b="1" dirty="0">
              <a:latin typeface="+mj-ea"/>
              <a:ea typeface="+mj-ea"/>
            </a:endParaRPr>
          </a:p>
          <a:p>
            <a:r>
              <a:rPr lang="en-US" altLang="ko-KR" sz="1050" dirty="0">
                <a:latin typeface="+mj-ea"/>
                <a:ea typeface="+mj-ea"/>
              </a:rPr>
              <a:t>delete from </a:t>
            </a:r>
            <a:r>
              <a:rPr lang="en-US" altLang="ko-KR" sz="1050" dirty="0" err="1">
                <a:latin typeface="+mj-ea"/>
                <a:ea typeface="+mj-ea"/>
              </a:rPr>
              <a:t>user_table</a:t>
            </a:r>
            <a:r>
              <a:rPr lang="en-US" altLang="ko-KR" sz="1050" dirty="0">
                <a:latin typeface="+mj-ea"/>
                <a:ea typeface="+mj-ea"/>
              </a:rPr>
              <a:t> where </a:t>
            </a:r>
            <a:r>
              <a:rPr lang="en-US" altLang="ko-KR" sz="1050" dirty="0" err="1">
                <a:latin typeface="+mj-ea"/>
                <a:ea typeface="+mj-ea"/>
              </a:rPr>
              <a:t>user_id</a:t>
            </a:r>
            <a:r>
              <a:rPr lang="en-US" altLang="ko-KR" sz="1050" dirty="0">
                <a:latin typeface="+mj-ea"/>
                <a:ea typeface="+mj-ea"/>
              </a:rPr>
              <a:t> = #{user_id};</a:t>
            </a:r>
          </a:p>
          <a:p>
            <a:endParaRPr lang="en-US" altLang="ko-KR" sz="1050" dirty="0">
              <a:latin typeface="+mj-ea"/>
              <a:ea typeface="+mj-ea"/>
            </a:endParaRPr>
          </a:p>
          <a:p>
            <a:r>
              <a:rPr lang="en-US" altLang="ko-KR" sz="1050" dirty="0">
                <a:latin typeface="+mj-ea"/>
                <a:ea typeface="+mj-ea"/>
              </a:rPr>
              <a:t>select * from </a:t>
            </a:r>
            <a:r>
              <a:rPr lang="en-US" altLang="ko-KR" sz="1050" dirty="0" err="1">
                <a:latin typeface="+mj-ea"/>
                <a:ea typeface="+mj-ea"/>
              </a:rPr>
              <a:t>user_table</a:t>
            </a:r>
            <a:r>
              <a:rPr lang="en-US" altLang="ko-KR" sz="1050" dirty="0">
                <a:latin typeface="+mj-ea"/>
                <a:ea typeface="+mj-ea"/>
              </a:rPr>
              <a:t> where </a:t>
            </a:r>
            <a:r>
              <a:rPr lang="en-US" altLang="ko-KR" sz="1050" dirty="0" err="1">
                <a:latin typeface="+mj-ea"/>
                <a:ea typeface="+mj-ea"/>
              </a:rPr>
              <a:t>user_id</a:t>
            </a:r>
            <a:r>
              <a:rPr lang="en-US" altLang="ko-KR" sz="1050" dirty="0">
                <a:latin typeface="+mj-ea"/>
                <a:ea typeface="+mj-ea"/>
              </a:rPr>
              <a:t> is null;</a:t>
            </a:r>
          </a:p>
          <a:p>
            <a:endParaRPr lang="en-US" altLang="ko-KR" sz="1400" b="1" dirty="0">
              <a:latin typeface="+mj-ea"/>
              <a:ea typeface="+mj-ea"/>
            </a:endParaRPr>
          </a:p>
          <a:p>
            <a:endParaRPr lang="en-US" altLang="ko-KR" sz="1400" b="1" dirty="0">
              <a:latin typeface="+mj-ea"/>
              <a:ea typeface="+mj-ea"/>
            </a:endParaRPr>
          </a:p>
          <a:p>
            <a:endParaRPr lang="en-US" altLang="zh-CN" b="1" dirty="0">
              <a:latin typeface="+mj-ea"/>
              <a:ea typeface="+mj-ea"/>
            </a:endParaRPr>
          </a:p>
          <a:p>
            <a:endParaRPr lang="en-US" altLang="zh-CN" sz="1400" dirty="0">
              <a:latin typeface="+mj-ea"/>
              <a:ea typeface="+mj-ea"/>
            </a:endParaRPr>
          </a:p>
          <a:p>
            <a:endParaRPr lang="zh-CN" altLang="en-US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98156" y="96112"/>
            <a:ext cx="11995688" cy="6661149"/>
          </a:xfrm>
          <a:prstGeom prst="rect">
            <a:avLst/>
          </a:prstGeom>
          <a:noFill/>
          <a:ln w="63500" cmpd="thickThin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" name="直接连接符 13"/>
          <p:cNvCxnSpPr/>
          <p:nvPr/>
        </p:nvCxnSpPr>
        <p:spPr>
          <a:xfrm>
            <a:off x="3414792" y="879060"/>
            <a:ext cx="1" cy="5099879"/>
          </a:xfrm>
          <a:prstGeom prst="line">
            <a:avLst/>
          </a:prstGeom>
          <a:ln w="22225">
            <a:solidFill>
              <a:schemeClr val="tx1">
                <a:lumMod val="85000"/>
                <a:lumOff val="15000"/>
              </a:schemeClr>
            </a:solidFill>
            <a:prstDash val="sysDot"/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组合 15"/>
          <p:cNvGrpSpPr/>
          <p:nvPr/>
        </p:nvGrpSpPr>
        <p:grpSpPr>
          <a:xfrm>
            <a:off x="844336" y="1464957"/>
            <a:ext cx="1757451" cy="594706"/>
            <a:chOff x="4985288" y="1224585"/>
            <a:chExt cx="2546888" cy="2527388"/>
          </a:xfrm>
          <a:effectLst/>
        </p:grpSpPr>
        <p:sp>
          <p:nvSpPr>
            <p:cNvPr id="17" name="椭圆 16"/>
            <p:cNvSpPr/>
            <p:nvPr/>
          </p:nvSpPr>
          <p:spPr>
            <a:xfrm>
              <a:off x="5012590" y="1224585"/>
              <a:ext cx="2433780" cy="2433781"/>
            </a:xfrm>
            <a:prstGeom prst="ellipse">
              <a:avLst/>
            </a:prstGeom>
            <a:solidFill>
              <a:schemeClr val="tx1">
                <a:alpha val="3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17"/>
            <p:cNvSpPr/>
            <p:nvPr/>
          </p:nvSpPr>
          <p:spPr>
            <a:xfrm>
              <a:off x="5098396" y="1265539"/>
              <a:ext cx="2433780" cy="2433781"/>
            </a:xfrm>
            <a:prstGeom prst="ellipse">
              <a:avLst/>
            </a:prstGeom>
            <a:solidFill>
              <a:schemeClr val="tx1">
                <a:alpha val="4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/>
          </p:nvSpPr>
          <p:spPr>
            <a:xfrm>
              <a:off x="4985288" y="1318192"/>
              <a:ext cx="2433780" cy="2433781"/>
            </a:xfrm>
            <a:prstGeom prst="ellipse">
              <a:avLst/>
            </a:prstGeom>
            <a:solidFill>
              <a:schemeClr val="tx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1025874" y="1519701"/>
            <a:ext cx="14038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bg1"/>
                </a:solidFill>
                <a:latin typeface="+mn-ea"/>
              </a:rPr>
              <a:t>이상호</a:t>
            </a:r>
            <a:endParaRPr lang="en-US" altLang="zh-CN" sz="2800" b="1" dirty="0">
              <a:solidFill>
                <a:schemeClr val="bg1"/>
              </a:solidFill>
              <a:latin typeface="+mn-ea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430862" y="5846748"/>
            <a:ext cx="2729837" cy="67813"/>
            <a:chOff x="5108253" y="1177442"/>
            <a:chExt cx="1975492" cy="49074"/>
          </a:xfrm>
        </p:grpSpPr>
        <p:cxnSp>
          <p:nvCxnSpPr>
            <p:cNvPr id="22" name="直接连接符 21"/>
            <p:cNvCxnSpPr/>
            <p:nvPr/>
          </p:nvCxnSpPr>
          <p:spPr>
            <a:xfrm>
              <a:off x="5108253" y="1226516"/>
              <a:ext cx="1975491" cy="0"/>
            </a:xfrm>
            <a:prstGeom prst="line">
              <a:avLst/>
            </a:prstGeom>
            <a:ln w="22225" cmpd="sng">
              <a:solidFill>
                <a:schemeClr val="tx1">
                  <a:lumMod val="75000"/>
                  <a:lumOff val="25000"/>
                  <a:alpha val="83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>
              <a:off x="5108254" y="1177442"/>
              <a:ext cx="1975491" cy="0"/>
            </a:xfrm>
            <a:prstGeom prst="line">
              <a:avLst/>
            </a:prstGeom>
            <a:ln w="28575" cmpd="sng">
              <a:solidFill>
                <a:schemeClr val="tx1">
                  <a:lumMod val="75000"/>
                  <a:lumOff val="25000"/>
                  <a:alpha val="83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组合 23"/>
          <p:cNvGrpSpPr/>
          <p:nvPr/>
        </p:nvGrpSpPr>
        <p:grpSpPr>
          <a:xfrm>
            <a:off x="384874" y="2552981"/>
            <a:ext cx="2729837" cy="278698"/>
            <a:chOff x="7150100" y="4803775"/>
            <a:chExt cx="2317750" cy="668338"/>
          </a:xfrm>
        </p:grpSpPr>
        <p:sp>
          <p:nvSpPr>
            <p:cNvPr id="25" name="Freeform 31"/>
            <p:cNvSpPr>
              <a:spLocks/>
            </p:cNvSpPr>
            <p:nvPr/>
          </p:nvSpPr>
          <p:spPr bwMode="auto">
            <a:xfrm>
              <a:off x="8074025" y="4803775"/>
              <a:ext cx="466725" cy="533400"/>
            </a:xfrm>
            <a:custGeom>
              <a:avLst/>
              <a:gdLst>
                <a:gd name="T0" fmla="*/ 60 w 124"/>
                <a:gd name="T1" fmla="*/ 95 h 140"/>
                <a:gd name="T2" fmla="*/ 41 w 124"/>
                <a:gd name="T3" fmla="*/ 42 h 140"/>
                <a:gd name="T4" fmla="*/ 84 w 124"/>
                <a:gd name="T5" fmla="*/ 42 h 140"/>
                <a:gd name="T6" fmla="*/ 65 w 124"/>
                <a:gd name="T7" fmla="*/ 95 h 140"/>
                <a:gd name="T8" fmla="*/ 124 w 124"/>
                <a:gd name="T9" fmla="*/ 140 h 140"/>
                <a:gd name="T10" fmla="*/ 62 w 124"/>
                <a:gd name="T11" fmla="*/ 98 h 140"/>
                <a:gd name="T12" fmla="*/ 0 w 124"/>
                <a:gd name="T13" fmla="*/ 140 h 140"/>
                <a:gd name="T14" fmla="*/ 60 w 124"/>
                <a:gd name="T15" fmla="*/ 95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40">
                  <a:moveTo>
                    <a:pt x="60" y="95"/>
                  </a:moveTo>
                  <a:cubicBezTo>
                    <a:pt x="49" y="80"/>
                    <a:pt x="40" y="61"/>
                    <a:pt x="41" y="42"/>
                  </a:cubicBezTo>
                  <a:cubicBezTo>
                    <a:pt x="44" y="0"/>
                    <a:pt x="81" y="0"/>
                    <a:pt x="84" y="42"/>
                  </a:cubicBezTo>
                  <a:cubicBezTo>
                    <a:pt x="85" y="61"/>
                    <a:pt x="76" y="80"/>
                    <a:pt x="65" y="95"/>
                  </a:cubicBezTo>
                  <a:cubicBezTo>
                    <a:pt x="80" y="114"/>
                    <a:pt x="100" y="135"/>
                    <a:pt x="124" y="140"/>
                  </a:cubicBezTo>
                  <a:cubicBezTo>
                    <a:pt x="102" y="139"/>
                    <a:pt x="77" y="117"/>
                    <a:pt x="62" y="98"/>
                  </a:cubicBezTo>
                  <a:cubicBezTo>
                    <a:pt x="48" y="117"/>
                    <a:pt x="23" y="139"/>
                    <a:pt x="0" y="140"/>
                  </a:cubicBezTo>
                  <a:cubicBezTo>
                    <a:pt x="24" y="135"/>
                    <a:pt x="45" y="114"/>
                    <a:pt x="60" y="95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32"/>
            <p:cNvSpPr>
              <a:spLocks/>
            </p:cNvSpPr>
            <p:nvPr/>
          </p:nvSpPr>
          <p:spPr bwMode="auto">
            <a:xfrm>
              <a:off x="8702675" y="5368925"/>
              <a:ext cx="765175" cy="22225"/>
            </a:xfrm>
            <a:custGeom>
              <a:avLst/>
              <a:gdLst>
                <a:gd name="T0" fmla="*/ 101 w 203"/>
                <a:gd name="T1" fmla="*/ 6 h 6"/>
                <a:gd name="T2" fmla="*/ 0 w 203"/>
                <a:gd name="T3" fmla="*/ 3 h 6"/>
                <a:gd name="T4" fmla="*/ 101 w 203"/>
                <a:gd name="T5" fmla="*/ 0 h 6"/>
                <a:gd name="T6" fmla="*/ 203 w 203"/>
                <a:gd name="T7" fmla="*/ 4 h 6"/>
                <a:gd name="T8" fmla="*/ 101 w 203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">
                  <a:moveTo>
                    <a:pt x="101" y="6"/>
                  </a:moveTo>
                  <a:cubicBezTo>
                    <a:pt x="68" y="6"/>
                    <a:pt x="34" y="6"/>
                    <a:pt x="0" y="3"/>
                  </a:cubicBezTo>
                  <a:cubicBezTo>
                    <a:pt x="35" y="0"/>
                    <a:pt x="68" y="0"/>
                    <a:pt x="101" y="0"/>
                  </a:cubicBezTo>
                  <a:cubicBezTo>
                    <a:pt x="134" y="0"/>
                    <a:pt x="168" y="1"/>
                    <a:pt x="203" y="4"/>
                  </a:cubicBezTo>
                  <a:cubicBezTo>
                    <a:pt x="166" y="6"/>
                    <a:pt x="101" y="6"/>
                    <a:pt x="101" y="6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33"/>
            <p:cNvSpPr>
              <a:spLocks/>
            </p:cNvSpPr>
            <p:nvPr/>
          </p:nvSpPr>
          <p:spPr bwMode="auto">
            <a:xfrm>
              <a:off x="7150100" y="5368925"/>
              <a:ext cx="765175" cy="22225"/>
            </a:xfrm>
            <a:custGeom>
              <a:avLst/>
              <a:gdLst>
                <a:gd name="T0" fmla="*/ 102 w 203"/>
                <a:gd name="T1" fmla="*/ 6 h 6"/>
                <a:gd name="T2" fmla="*/ 203 w 203"/>
                <a:gd name="T3" fmla="*/ 3 h 6"/>
                <a:gd name="T4" fmla="*/ 102 w 203"/>
                <a:gd name="T5" fmla="*/ 0 h 6"/>
                <a:gd name="T6" fmla="*/ 0 w 203"/>
                <a:gd name="T7" fmla="*/ 4 h 6"/>
                <a:gd name="T8" fmla="*/ 102 w 203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">
                  <a:moveTo>
                    <a:pt x="102" y="6"/>
                  </a:moveTo>
                  <a:cubicBezTo>
                    <a:pt x="135" y="6"/>
                    <a:pt x="169" y="6"/>
                    <a:pt x="203" y="3"/>
                  </a:cubicBezTo>
                  <a:cubicBezTo>
                    <a:pt x="168" y="0"/>
                    <a:pt x="135" y="0"/>
                    <a:pt x="102" y="0"/>
                  </a:cubicBezTo>
                  <a:cubicBezTo>
                    <a:pt x="68" y="0"/>
                    <a:pt x="35" y="1"/>
                    <a:pt x="0" y="4"/>
                  </a:cubicBezTo>
                  <a:cubicBezTo>
                    <a:pt x="36" y="6"/>
                    <a:pt x="102" y="6"/>
                    <a:pt x="102" y="6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34"/>
            <p:cNvSpPr>
              <a:spLocks/>
            </p:cNvSpPr>
            <p:nvPr/>
          </p:nvSpPr>
          <p:spPr bwMode="auto">
            <a:xfrm>
              <a:off x="7862888" y="5092700"/>
              <a:ext cx="893763" cy="379413"/>
            </a:xfrm>
            <a:custGeom>
              <a:avLst/>
              <a:gdLst>
                <a:gd name="T0" fmla="*/ 118 w 237"/>
                <a:gd name="T1" fmla="*/ 61 h 99"/>
                <a:gd name="T2" fmla="*/ 160 w 237"/>
                <a:gd name="T3" fmla="*/ 86 h 99"/>
                <a:gd name="T4" fmla="*/ 226 w 237"/>
                <a:gd name="T5" fmla="*/ 28 h 99"/>
                <a:gd name="T6" fmla="*/ 178 w 237"/>
                <a:gd name="T7" fmla="*/ 10 h 99"/>
                <a:gd name="T8" fmla="*/ 184 w 237"/>
                <a:gd name="T9" fmla="*/ 64 h 99"/>
                <a:gd name="T10" fmla="*/ 213 w 237"/>
                <a:gd name="T11" fmla="*/ 52 h 99"/>
                <a:gd name="T12" fmla="*/ 199 w 237"/>
                <a:gd name="T13" fmla="*/ 29 h 99"/>
                <a:gd name="T14" fmla="*/ 183 w 237"/>
                <a:gd name="T15" fmla="*/ 44 h 99"/>
                <a:gd name="T16" fmla="*/ 193 w 237"/>
                <a:gd name="T17" fmla="*/ 32 h 99"/>
                <a:gd name="T18" fmla="*/ 210 w 237"/>
                <a:gd name="T19" fmla="*/ 51 h 99"/>
                <a:gd name="T20" fmla="*/ 185 w 237"/>
                <a:gd name="T21" fmla="*/ 61 h 99"/>
                <a:gd name="T22" fmla="*/ 180 w 237"/>
                <a:gd name="T23" fmla="*/ 13 h 99"/>
                <a:gd name="T24" fmla="*/ 224 w 237"/>
                <a:gd name="T25" fmla="*/ 33 h 99"/>
                <a:gd name="T26" fmla="*/ 162 w 237"/>
                <a:gd name="T27" fmla="*/ 84 h 99"/>
                <a:gd name="T28" fmla="*/ 119 w 237"/>
                <a:gd name="T29" fmla="*/ 54 h 99"/>
                <a:gd name="T30" fmla="*/ 74 w 237"/>
                <a:gd name="T31" fmla="*/ 84 h 99"/>
                <a:gd name="T32" fmla="*/ 13 w 237"/>
                <a:gd name="T33" fmla="*/ 33 h 99"/>
                <a:gd name="T34" fmla="*/ 57 w 237"/>
                <a:gd name="T35" fmla="*/ 13 h 99"/>
                <a:gd name="T36" fmla="*/ 52 w 237"/>
                <a:gd name="T37" fmla="*/ 61 h 99"/>
                <a:gd name="T38" fmla="*/ 27 w 237"/>
                <a:gd name="T39" fmla="*/ 51 h 99"/>
                <a:gd name="T40" fmla="*/ 44 w 237"/>
                <a:gd name="T41" fmla="*/ 32 h 99"/>
                <a:gd name="T42" fmla="*/ 54 w 237"/>
                <a:gd name="T43" fmla="*/ 44 h 99"/>
                <a:gd name="T44" fmla="*/ 37 w 237"/>
                <a:gd name="T45" fmla="*/ 29 h 99"/>
                <a:gd name="T46" fmla="*/ 24 w 237"/>
                <a:gd name="T47" fmla="*/ 52 h 99"/>
                <a:gd name="T48" fmla="*/ 53 w 237"/>
                <a:gd name="T49" fmla="*/ 64 h 99"/>
                <a:gd name="T50" fmla="*/ 59 w 237"/>
                <a:gd name="T51" fmla="*/ 10 h 99"/>
                <a:gd name="T52" fmla="*/ 11 w 237"/>
                <a:gd name="T53" fmla="*/ 28 h 99"/>
                <a:gd name="T54" fmla="*/ 76 w 237"/>
                <a:gd name="T55" fmla="*/ 86 h 99"/>
                <a:gd name="T56" fmla="*/ 118 w 237"/>
                <a:gd name="T57" fmla="*/ 61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37" h="99">
                  <a:moveTo>
                    <a:pt x="118" y="61"/>
                  </a:moveTo>
                  <a:cubicBezTo>
                    <a:pt x="129" y="73"/>
                    <a:pt x="144" y="82"/>
                    <a:pt x="160" y="86"/>
                  </a:cubicBezTo>
                  <a:cubicBezTo>
                    <a:pt x="216" y="99"/>
                    <a:pt x="237" y="56"/>
                    <a:pt x="226" y="28"/>
                  </a:cubicBezTo>
                  <a:cubicBezTo>
                    <a:pt x="219" y="8"/>
                    <a:pt x="196" y="0"/>
                    <a:pt x="178" y="10"/>
                  </a:cubicBezTo>
                  <a:cubicBezTo>
                    <a:pt x="157" y="22"/>
                    <a:pt x="160" y="56"/>
                    <a:pt x="184" y="64"/>
                  </a:cubicBezTo>
                  <a:cubicBezTo>
                    <a:pt x="194" y="68"/>
                    <a:pt x="208" y="65"/>
                    <a:pt x="213" y="52"/>
                  </a:cubicBezTo>
                  <a:cubicBezTo>
                    <a:pt x="216" y="42"/>
                    <a:pt x="209" y="31"/>
                    <a:pt x="199" y="29"/>
                  </a:cubicBezTo>
                  <a:cubicBezTo>
                    <a:pt x="190" y="27"/>
                    <a:pt x="181" y="34"/>
                    <a:pt x="183" y="44"/>
                  </a:cubicBezTo>
                  <a:cubicBezTo>
                    <a:pt x="183" y="41"/>
                    <a:pt x="185" y="33"/>
                    <a:pt x="193" y="32"/>
                  </a:cubicBezTo>
                  <a:cubicBezTo>
                    <a:pt x="204" y="30"/>
                    <a:pt x="213" y="42"/>
                    <a:pt x="210" y="51"/>
                  </a:cubicBezTo>
                  <a:cubicBezTo>
                    <a:pt x="207" y="63"/>
                    <a:pt x="194" y="64"/>
                    <a:pt x="185" y="61"/>
                  </a:cubicBezTo>
                  <a:cubicBezTo>
                    <a:pt x="164" y="53"/>
                    <a:pt x="161" y="24"/>
                    <a:pt x="180" y="13"/>
                  </a:cubicBezTo>
                  <a:cubicBezTo>
                    <a:pt x="197" y="3"/>
                    <a:pt x="219" y="13"/>
                    <a:pt x="224" y="33"/>
                  </a:cubicBezTo>
                  <a:cubicBezTo>
                    <a:pt x="231" y="59"/>
                    <a:pt x="212" y="96"/>
                    <a:pt x="162" y="84"/>
                  </a:cubicBezTo>
                  <a:cubicBezTo>
                    <a:pt x="146" y="80"/>
                    <a:pt x="127" y="69"/>
                    <a:pt x="119" y="54"/>
                  </a:cubicBezTo>
                  <a:cubicBezTo>
                    <a:pt x="109" y="69"/>
                    <a:pt x="92" y="80"/>
                    <a:pt x="74" y="84"/>
                  </a:cubicBezTo>
                  <a:cubicBezTo>
                    <a:pt x="25" y="96"/>
                    <a:pt x="6" y="59"/>
                    <a:pt x="13" y="33"/>
                  </a:cubicBezTo>
                  <a:cubicBezTo>
                    <a:pt x="18" y="13"/>
                    <a:pt x="40" y="3"/>
                    <a:pt x="57" y="13"/>
                  </a:cubicBezTo>
                  <a:cubicBezTo>
                    <a:pt x="75" y="24"/>
                    <a:pt x="73" y="53"/>
                    <a:pt x="52" y="61"/>
                  </a:cubicBezTo>
                  <a:cubicBezTo>
                    <a:pt x="43" y="64"/>
                    <a:pt x="30" y="63"/>
                    <a:pt x="27" y="51"/>
                  </a:cubicBezTo>
                  <a:cubicBezTo>
                    <a:pt x="24" y="42"/>
                    <a:pt x="33" y="30"/>
                    <a:pt x="44" y="32"/>
                  </a:cubicBezTo>
                  <a:cubicBezTo>
                    <a:pt x="52" y="33"/>
                    <a:pt x="54" y="41"/>
                    <a:pt x="54" y="44"/>
                  </a:cubicBezTo>
                  <a:cubicBezTo>
                    <a:pt x="56" y="34"/>
                    <a:pt x="47" y="27"/>
                    <a:pt x="37" y="29"/>
                  </a:cubicBezTo>
                  <a:cubicBezTo>
                    <a:pt x="28" y="31"/>
                    <a:pt x="21" y="42"/>
                    <a:pt x="24" y="52"/>
                  </a:cubicBezTo>
                  <a:cubicBezTo>
                    <a:pt x="29" y="65"/>
                    <a:pt x="43" y="68"/>
                    <a:pt x="53" y="64"/>
                  </a:cubicBezTo>
                  <a:cubicBezTo>
                    <a:pt x="77" y="56"/>
                    <a:pt x="80" y="22"/>
                    <a:pt x="59" y="10"/>
                  </a:cubicBezTo>
                  <a:cubicBezTo>
                    <a:pt x="41" y="0"/>
                    <a:pt x="18" y="8"/>
                    <a:pt x="11" y="28"/>
                  </a:cubicBezTo>
                  <a:cubicBezTo>
                    <a:pt x="0" y="56"/>
                    <a:pt x="21" y="99"/>
                    <a:pt x="76" y="86"/>
                  </a:cubicBezTo>
                  <a:cubicBezTo>
                    <a:pt x="92" y="82"/>
                    <a:pt x="108" y="73"/>
                    <a:pt x="118" y="61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9" name="文本框 28"/>
          <p:cNvSpPr txBox="1"/>
          <p:nvPr/>
        </p:nvSpPr>
        <p:spPr>
          <a:xfrm>
            <a:off x="335145" y="3258744"/>
            <a:ext cx="282555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1. </a:t>
            </a:r>
            <a:r>
              <a:rPr lang="ko-KR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관리자 페이지</a:t>
            </a:r>
            <a:endParaRPr lang="en-US" altLang="ko-KR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ko-KR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</a:t>
            </a:r>
            <a:r>
              <a:rPr lang="ko-KR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관리자 페이지에서</a:t>
            </a:r>
            <a:endParaRPr lang="en-US" altLang="ko-KR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ko-KR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유저의 게시글</a:t>
            </a:r>
            <a:r>
              <a:rPr lang="en-US" altLang="ko-KR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</a:p>
          <a:p>
            <a:pPr algn="ctr"/>
            <a:r>
              <a:rPr lang="ko-KR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아이디 삭제</a:t>
            </a:r>
            <a:endParaRPr lang="en-US" altLang="ko-KR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ko-KR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 </a:t>
            </a:r>
            <a:r>
              <a:rPr lang="ko-KR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관리자 아이디로 </a:t>
            </a:r>
            <a:endParaRPr lang="en-US" altLang="ko-KR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ko-KR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접속 시 모든 게시물 접근해서 수정</a:t>
            </a:r>
            <a:r>
              <a:rPr lang="en-US" altLang="ko-KR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ko-KR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삭제 기능</a:t>
            </a:r>
            <a:endParaRPr lang="en-US" altLang="ko-KR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ko-KR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28">
            <a:extLst>
              <a:ext uri="{FF2B5EF4-FFF2-40B4-BE49-F238E27FC236}">
                <a16:creationId xmlns:a16="http://schemas.microsoft.com/office/drawing/2014/main" id="{312C208F-D523-B6B4-B51F-F9C9D944EB2B}"/>
              </a:ext>
            </a:extLst>
          </p:cNvPr>
          <p:cNvSpPr txBox="1"/>
          <p:nvPr/>
        </p:nvSpPr>
        <p:spPr>
          <a:xfrm>
            <a:off x="1144584" y="2945157"/>
            <a:ext cx="11663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구현 기능</a:t>
            </a:r>
            <a:endParaRPr lang="zh-CN" altLang="en-US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01DFFD0-FC3D-578F-B279-CC9E6EF0C8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3631" y="1056723"/>
            <a:ext cx="5160222" cy="1195754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23FFBD8A-C0F4-E2C5-21C6-7EFD64E34A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2349" y="4925809"/>
            <a:ext cx="3496163" cy="666843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E7497B42-00CD-5CB9-3C9B-33E61A5A3E49}"/>
              </a:ext>
            </a:extLst>
          </p:cNvPr>
          <p:cNvSpPr txBox="1"/>
          <p:nvPr/>
        </p:nvSpPr>
        <p:spPr>
          <a:xfrm>
            <a:off x="3405148" y="424468"/>
            <a:ext cx="16129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002060"/>
                </a:solidFill>
              </a:rPr>
              <a:t>유저 정보 보기</a:t>
            </a:r>
            <a:endParaRPr lang="en-US" altLang="ko-KR" sz="1400" dirty="0">
              <a:solidFill>
                <a:srgbClr val="002060"/>
              </a:solidFill>
            </a:endParaRPr>
          </a:p>
          <a:p>
            <a:r>
              <a:rPr lang="en-US" altLang="ko-KR" sz="1400" dirty="0">
                <a:solidFill>
                  <a:srgbClr val="002060"/>
                </a:solidFill>
              </a:rPr>
              <a:t>(</a:t>
            </a:r>
            <a:r>
              <a:rPr lang="ko-KR" altLang="en-US" sz="1400" dirty="0">
                <a:solidFill>
                  <a:srgbClr val="002060"/>
                </a:solidFill>
              </a:rPr>
              <a:t>관리자 페이지</a:t>
            </a:r>
            <a:r>
              <a:rPr lang="en-US" altLang="ko-KR" sz="1400" dirty="0">
                <a:solidFill>
                  <a:srgbClr val="002060"/>
                </a:solidFill>
              </a:rPr>
              <a:t>)</a:t>
            </a:r>
            <a:r>
              <a:rPr lang="ko-KR" altLang="en-US" sz="1400" dirty="0">
                <a:solidFill>
                  <a:srgbClr val="002060"/>
                </a:solidFill>
              </a:rPr>
              <a:t> ↓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6C1AEC3-BEAD-D3EE-B06E-A5F0B1CA6D3F}"/>
              </a:ext>
            </a:extLst>
          </p:cNvPr>
          <p:cNvSpPr txBox="1"/>
          <p:nvPr/>
        </p:nvSpPr>
        <p:spPr>
          <a:xfrm>
            <a:off x="3405148" y="2514833"/>
            <a:ext cx="231986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002060"/>
                </a:solidFill>
              </a:rPr>
              <a:t>관리자페이지에서</a:t>
            </a:r>
            <a:endParaRPr lang="en-US" altLang="ko-KR" sz="1400" dirty="0">
              <a:solidFill>
                <a:srgbClr val="002060"/>
              </a:solidFill>
            </a:endParaRPr>
          </a:p>
          <a:p>
            <a:r>
              <a:rPr lang="ko-KR" altLang="en-US" sz="1400" dirty="0" err="1">
                <a:solidFill>
                  <a:srgbClr val="002060"/>
                </a:solidFill>
              </a:rPr>
              <a:t>유저아이디</a:t>
            </a:r>
            <a:r>
              <a:rPr lang="ko-KR" altLang="en-US" sz="1400" dirty="0">
                <a:solidFill>
                  <a:srgbClr val="002060"/>
                </a:solidFill>
              </a:rPr>
              <a:t> 삭제 </a:t>
            </a:r>
            <a:r>
              <a:rPr lang="en-US" altLang="ko-KR" sz="1400" dirty="0">
                <a:solidFill>
                  <a:srgbClr val="002060"/>
                </a:solidFill>
              </a:rPr>
              <a:t>,</a:t>
            </a:r>
          </a:p>
          <a:p>
            <a:r>
              <a:rPr lang="ko-KR" altLang="en-US" sz="1400" dirty="0" err="1">
                <a:solidFill>
                  <a:srgbClr val="002060"/>
                </a:solidFill>
              </a:rPr>
              <a:t>유저의인덱스를</a:t>
            </a:r>
            <a:r>
              <a:rPr lang="ko-KR" altLang="en-US" sz="1400" dirty="0">
                <a:solidFill>
                  <a:srgbClr val="002060"/>
                </a:solidFill>
              </a:rPr>
              <a:t> 통해</a:t>
            </a:r>
            <a:endParaRPr lang="en-US" altLang="ko-KR" sz="1400" dirty="0">
              <a:solidFill>
                <a:srgbClr val="002060"/>
              </a:solidFill>
            </a:endParaRPr>
          </a:p>
          <a:p>
            <a:r>
              <a:rPr lang="ko-KR" altLang="en-US" sz="1400" dirty="0">
                <a:solidFill>
                  <a:srgbClr val="002060"/>
                </a:solidFill>
              </a:rPr>
              <a:t>유저의 게시글 전체 삭제 ↓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3DB6B0F-DF3E-0918-E60D-8B256995A871}"/>
              </a:ext>
            </a:extLst>
          </p:cNvPr>
          <p:cNvSpPr txBox="1"/>
          <p:nvPr/>
        </p:nvSpPr>
        <p:spPr>
          <a:xfrm>
            <a:off x="3387367" y="4444713"/>
            <a:ext cx="25619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002060"/>
                </a:solidFill>
              </a:rPr>
              <a:t>관리자 아이디 </a:t>
            </a:r>
            <a:r>
              <a:rPr lang="ko-KR" altLang="en-US" sz="1400" dirty="0" err="1">
                <a:solidFill>
                  <a:srgbClr val="002060"/>
                </a:solidFill>
              </a:rPr>
              <a:t>접속시</a:t>
            </a:r>
            <a:endParaRPr lang="en-US" altLang="ko-KR" sz="1400" dirty="0">
              <a:solidFill>
                <a:srgbClr val="002060"/>
              </a:solidFill>
            </a:endParaRPr>
          </a:p>
          <a:p>
            <a:r>
              <a:rPr lang="ko-KR" altLang="en-US" sz="1400" dirty="0">
                <a:solidFill>
                  <a:srgbClr val="002060"/>
                </a:solidFill>
              </a:rPr>
              <a:t>일반 유저의 글 수정 및 삭제 ↓</a:t>
            </a:r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7EC8B3BB-3D33-A8DA-0EEE-A9EFE8BFCE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3487" y="3467331"/>
            <a:ext cx="5305025" cy="79068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7D98A5B-239B-543E-7D0F-AC5B44C2F2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4637" y="5978939"/>
            <a:ext cx="3526026" cy="5575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D37ECA4-462C-CD84-E1A4-63DAC9109ECD}"/>
              </a:ext>
            </a:extLst>
          </p:cNvPr>
          <p:cNvSpPr txBox="1"/>
          <p:nvPr/>
        </p:nvSpPr>
        <p:spPr>
          <a:xfrm>
            <a:off x="3344055" y="5374116"/>
            <a:ext cx="22621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002060"/>
                </a:solidFill>
              </a:rPr>
              <a:t>관리자 아이디 </a:t>
            </a:r>
            <a:r>
              <a:rPr lang="ko-KR" altLang="en-US" sz="1400" dirty="0" err="1">
                <a:solidFill>
                  <a:srgbClr val="002060"/>
                </a:solidFill>
              </a:rPr>
              <a:t>접속시</a:t>
            </a:r>
            <a:endParaRPr lang="en-US" altLang="ko-KR" sz="1400" dirty="0">
              <a:solidFill>
                <a:srgbClr val="002060"/>
              </a:solidFill>
            </a:endParaRPr>
          </a:p>
          <a:p>
            <a:r>
              <a:rPr lang="ko-KR" altLang="en-US" sz="1400" dirty="0">
                <a:solidFill>
                  <a:srgbClr val="002060"/>
                </a:solidFill>
              </a:rPr>
              <a:t>마스터 페이지 이동버튼 ↓</a:t>
            </a:r>
          </a:p>
        </p:txBody>
      </p:sp>
    </p:spTree>
    <p:extLst>
      <p:ext uri="{BB962C8B-B14F-4D97-AF65-F5344CB8AC3E}">
        <p14:creationId xmlns:p14="http://schemas.microsoft.com/office/powerpoint/2010/main" val="292346147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98156" y="96112"/>
            <a:ext cx="11995688" cy="6661149"/>
          </a:xfrm>
          <a:prstGeom prst="rect">
            <a:avLst/>
          </a:prstGeom>
          <a:noFill/>
          <a:ln w="63500" cmpd="thickThin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" name="直接连接符 13"/>
          <p:cNvCxnSpPr/>
          <p:nvPr/>
        </p:nvCxnSpPr>
        <p:spPr>
          <a:xfrm>
            <a:off x="3414792" y="879060"/>
            <a:ext cx="1" cy="5099879"/>
          </a:xfrm>
          <a:prstGeom prst="line">
            <a:avLst/>
          </a:prstGeom>
          <a:ln w="22225">
            <a:solidFill>
              <a:schemeClr val="tx1">
                <a:lumMod val="85000"/>
                <a:lumOff val="15000"/>
              </a:schemeClr>
            </a:solidFill>
            <a:prstDash val="sysDot"/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组合 20"/>
          <p:cNvGrpSpPr/>
          <p:nvPr/>
        </p:nvGrpSpPr>
        <p:grpSpPr>
          <a:xfrm>
            <a:off x="384874" y="5499678"/>
            <a:ext cx="2729837" cy="67813"/>
            <a:chOff x="5108253" y="1177442"/>
            <a:chExt cx="1975492" cy="49074"/>
          </a:xfrm>
        </p:grpSpPr>
        <p:cxnSp>
          <p:nvCxnSpPr>
            <p:cNvPr id="22" name="直接连接符 21"/>
            <p:cNvCxnSpPr/>
            <p:nvPr/>
          </p:nvCxnSpPr>
          <p:spPr>
            <a:xfrm>
              <a:off x="5108253" y="1226516"/>
              <a:ext cx="1975491" cy="0"/>
            </a:xfrm>
            <a:prstGeom prst="line">
              <a:avLst/>
            </a:prstGeom>
            <a:ln w="22225" cmpd="sng">
              <a:solidFill>
                <a:schemeClr val="tx1">
                  <a:lumMod val="75000"/>
                  <a:lumOff val="25000"/>
                  <a:alpha val="83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>
              <a:off x="5108254" y="1177442"/>
              <a:ext cx="1975491" cy="0"/>
            </a:xfrm>
            <a:prstGeom prst="line">
              <a:avLst/>
            </a:prstGeom>
            <a:ln w="28575" cmpd="sng">
              <a:solidFill>
                <a:schemeClr val="tx1">
                  <a:lumMod val="75000"/>
                  <a:lumOff val="25000"/>
                  <a:alpha val="83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组合 23"/>
          <p:cNvGrpSpPr/>
          <p:nvPr/>
        </p:nvGrpSpPr>
        <p:grpSpPr>
          <a:xfrm>
            <a:off x="384874" y="2552981"/>
            <a:ext cx="2729837" cy="278698"/>
            <a:chOff x="7150100" y="4803775"/>
            <a:chExt cx="2317750" cy="668338"/>
          </a:xfrm>
        </p:grpSpPr>
        <p:sp>
          <p:nvSpPr>
            <p:cNvPr id="25" name="Freeform 31"/>
            <p:cNvSpPr>
              <a:spLocks/>
            </p:cNvSpPr>
            <p:nvPr/>
          </p:nvSpPr>
          <p:spPr bwMode="auto">
            <a:xfrm>
              <a:off x="8074025" y="4803775"/>
              <a:ext cx="466725" cy="533400"/>
            </a:xfrm>
            <a:custGeom>
              <a:avLst/>
              <a:gdLst>
                <a:gd name="T0" fmla="*/ 60 w 124"/>
                <a:gd name="T1" fmla="*/ 95 h 140"/>
                <a:gd name="T2" fmla="*/ 41 w 124"/>
                <a:gd name="T3" fmla="*/ 42 h 140"/>
                <a:gd name="T4" fmla="*/ 84 w 124"/>
                <a:gd name="T5" fmla="*/ 42 h 140"/>
                <a:gd name="T6" fmla="*/ 65 w 124"/>
                <a:gd name="T7" fmla="*/ 95 h 140"/>
                <a:gd name="T8" fmla="*/ 124 w 124"/>
                <a:gd name="T9" fmla="*/ 140 h 140"/>
                <a:gd name="T10" fmla="*/ 62 w 124"/>
                <a:gd name="T11" fmla="*/ 98 h 140"/>
                <a:gd name="T12" fmla="*/ 0 w 124"/>
                <a:gd name="T13" fmla="*/ 140 h 140"/>
                <a:gd name="T14" fmla="*/ 60 w 124"/>
                <a:gd name="T15" fmla="*/ 95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40">
                  <a:moveTo>
                    <a:pt x="60" y="95"/>
                  </a:moveTo>
                  <a:cubicBezTo>
                    <a:pt x="49" y="80"/>
                    <a:pt x="40" y="61"/>
                    <a:pt x="41" y="42"/>
                  </a:cubicBezTo>
                  <a:cubicBezTo>
                    <a:pt x="44" y="0"/>
                    <a:pt x="81" y="0"/>
                    <a:pt x="84" y="42"/>
                  </a:cubicBezTo>
                  <a:cubicBezTo>
                    <a:pt x="85" y="61"/>
                    <a:pt x="76" y="80"/>
                    <a:pt x="65" y="95"/>
                  </a:cubicBezTo>
                  <a:cubicBezTo>
                    <a:pt x="80" y="114"/>
                    <a:pt x="100" y="135"/>
                    <a:pt x="124" y="140"/>
                  </a:cubicBezTo>
                  <a:cubicBezTo>
                    <a:pt x="102" y="139"/>
                    <a:pt x="77" y="117"/>
                    <a:pt x="62" y="98"/>
                  </a:cubicBezTo>
                  <a:cubicBezTo>
                    <a:pt x="48" y="117"/>
                    <a:pt x="23" y="139"/>
                    <a:pt x="0" y="140"/>
                  </a:cubicBezTo>
                  <a:cubicBezTo>
                    <a:pt x="24" y="135"/>
                    <a:pt x="45" y="114"/>
                    <a:pt x="60" y="95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32"/>
            <p:cNvSpPr>
              <a:spLocks/>
            </p:cNvSpPr>
            <p:nvPr/>
          </p:nvSpPr>
          <p:spPr bwMode="auto">
            <a:xfrm>
              <a:off x="8702675" y="5368925"/>
              <a:ext cx="765175" cy="22225"/>
            </a:xfrm>
            <a:custGeom>
              <a:avLst/>
              <a:gdLst>
                <a:gd name="T0" fmla="*/ 101 w 203"/>
                <a:gd name="T1" fmla="*/ 6 h 6"/>
                <a:gd name="T2" fmla="*/ 0 w 203"/>
                <a:gd name="T3" fmla="*/ 3 h 6"/>
                <a:gd name="T4" fmla="*/ 101 w 203"/>
                <a:gd name="T5" fmla="*/ 0 h 6"/>
                <a:gd name="T6" fmla="*/ 203 w 203"/>
                <a:gd name="T7" fmla="*/ 4 h 6"/>
                <a:gd name="T8" fmla="*/ 101 w 203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">
                  <a:moveTo>
                    <a:pt x="101" y="6"/>
                  </a:moveTo>
                  <a:cubicBezTo>
                    <a:pt x="68" y="6"/>
                    <a:pt x="34" y="6"/>
                    <a:pt x="0" y="3"/>
                  </a:cubicBezTo>
                  <a:cubicBezTo>
                    <a:pt x="35" y="0"/>
                    <a:pt x="68" y="0"/>
                    <a:pt x="101" y="0"/>
                  </a:cubicBezTo>
                  <a:cubicBezTo>
                    <a:pt x="134" y="0"/>
                    <a:pt x="168" y="1"/>
                    <a:pt x="203" y="4"/>
                  </a:cubicBezTo>
                  <a:cubicBezTo>
                    <a:pt x="166" y="6"/>
                    <a:pt x="101" y="6"/>
                    <a:pt x="101" y="6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33"/>
            <p:cNvSpPr>
              <a:spLocks/>
            </p:cNvSpPr>
            <p:nvPr/>
          </p:nvSpPr>
          <p:spPr bwMode="auto">
            <a:xfrm>
              <a:off x="7150100" y="5368925"/>
              <a:ext cx="765175" cy="22225"/>
            </a:xfrm>
            <a:custGeom>
              <a:avLst/>
              <a:gdLst>
                <a:gd name="T0" fmla="*/ 102 w 203"/>
                <a:gd name="T1" fmla="*/ 6 h 6"/>
                <a:gd name="T2" fmla="*/ 203 w 203"/>
                <a:gd name="T3" fmla="*/ 3 h 6"/>
                <a:gd name="T4" fmla="*/ 102 w 203"/>
                <a:gd name="T5" fmla="*/ 0 h 6"/>
                <a:gd name="T6" fmla="*/ 0 w 203"/>
                <a:gd name="T7" fmla="*/ 4 h 6"/>
                <a:gd name="T8" fmla="*/ 102 w 203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">
                  <a:moveTo>
                    <a:pt x="102" y="6"/>
                  </a:moveTo>
                  <a:cubicBezTo>
                    <a:pt x="135" y="6"/>
                    <a:pt x="169" y="6"/>
                    <a:pt x="203" y="3"/>
                  </a:cubicBezTo>
                  <a:cubicBezTo>
                    <a:pt x="168" y="0"/>
                    <a:pt x="135" y="0"/>
                    <a:pt x="102" y="0"/>
                  </a:cubicBezTo>
                  <a:cubicBezTo>
                    <a:pt x="68" y="0"/>
                    <a:pt x="35" y="1"/>
                    <a:pt x="0" y="4"/>
                  </a:cubicBezTo>
                  <a:cubicBezTo>
                    <a:pt x="36" y="6"/>
                    <a:pt x="102" y="6"/>
                    <a:pt x="102" y="6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34"/>
            <p:cNvSpPr>
              <a:spLocks/>
            </p:cNvSpPr>
            <p:nvPr/>
          </p:nvSpPr>
          <p:spPr bwMode="auto">
            <a:xfrm>
              <a:off x="7862888" y="5092700"/>
              <a:ext cx="893763" cy="379413"/>
            </a:xfrm>
            <a:custGeom>
              <a:avLst/>
              <a:gdLst>
                <a:gd name="T0" fmla="*/ 118 w 237"/>
                <a:gd name="T1" fmla="*/ 61 h 99"/>
                <a:gd name="T2" fmla="*/ 160 w 237"/>
                <a:gd name="T3" fmla="*/ 86 h 99"/>
                <a:gd name="T4" fmla="*/ 226 w 237"/>
                <a:gd name="T5" fmla="*/ 28 h 99"/>
                <a:gd name="T6" fmla="*/ 178 w 237"/>
                <a:gd name="T7" fmla="*/ 10 h 99"/>
                <a:gd name="T8" fmla="*/ 184 w 237"/>
                <a:gd name="T9" fmla="*/ 64 h 99"/>
                <a:gd name="T10" fmla="*/ 213 w 237"/>
                <a:gd name="T11" fmla="*/ 52 h 99"/>
                <a:gd name="T12" fmla="*/ 199 w 237"/>
                <a:gd name="T13" fmla="*/ 29 h 99"/>
                <a:gd name="T14" fmla="*/ 183 w 237"/>
                <a:gd name="T15" fmla="*/ 44 h 99"/>
                <a:gd name="T16" fmla="*/ 193 w 237"/>
                <a:gd name="T17" fmla="*/ 32 h 99"/>
                <a:gd name="T18" fmla="*/ 210 w 237"/>
                <a:gd name="T19" fmla="*/ 51 h 99"/>
                <a:gd name="T20" fmla="*/ 185 w 237"/>
                <a:gd name="T21" fmla="*/ 61 h 99"/>
                <a:gd name="T22" fmla="*/ 180 w 237"/>
                <a:gd name="T23" fmla="*/ 13 h 99"/>
                <a:gd name="T24" fmla="*/ 224 w 237"/>
                <a:gd name="T25" fmla="*/ 33 h 99"/>
                <a:gd name="T26" fmla="*/ 162 w 237"/>
                <a:gd name="T27" fmla="*/ 84 h 99"/>
                <a:gd name="T28" fmla="*/ 119 w 237"/>
                <a:gd name="T29" fmla="*/ 54 h 99"/>
                <a:gd name="T30" fmla="*/ 74 w 237"/>
                <a:gd name="T31" fmla="*/ 84 h 99"/>
                <a:gd name="T32" fmla="*/ 13 w 237"/>
                <a:gd name="T33" fmla="*/ 33 h 99"/>
                <a:gd name="T34" fmla="*/ 57 w 237"/>
                <a:gd name="T35" fmla="*/ 13 h 99"/>
                <a:gd name="T36" fmla="*/ 52 w 237"/>
                <a:gd name="T37" fmla="*/ 61 h 99"/>
                <a:gd name="T38" fmla="*/ 27 w 237"/>
                <a:gd name="T39" fmla="*/ 51 h 99"/>
                <a:gd name="T40" fmla="*/ 44 w 237"/>
                <a:gd name="T41" fmla="*/ 32 h 99"/>
                <a:gd name="T42" fmla="*/ 54 w 237"/>
                <a:gd name="T43" fmla="*/ 44 h 99"/>
                <a:gd name="T44" fmla="*/ 37 w 237"/>
                <a:gd name="T45" fmla="*/ 29 h 99"/>
                <a:gd name="T46" fmla="*/ 24 w 237"/>
                <a:gd name="T47" fmla="*/ 52 h 99"/>
                <a:gd name="T48" fmla="*/ 53 w 237"/>
                <a:gd name="T49" fmla="*/ 64 h 99"/>
                <a:gd name="T50" fmla="*/ 59 w 237"/>
                <a:gd name="T51" fmla="*/ 10 h 99"/>
                <a:gd name="T52" fmla="*/ 11 w 237"/>
                <a:gd name="T53" fmla="*/ 28 h 99"/>
                <a:gd name="T54" fmla="*/ 76 w 237"/>
                <a:gd name="T55" fmla="*/ 86 h 99"/>
                <a:gd name="T56" fmla="*/ 118 w 237"/>
                <a:gd name="T57" fmla="*/ 61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37" h="99">
                  <a:moveTo>
                    <a:pt x="118" y="61"/>
                  </a:moveTo>
                  <a:cubicBezTo>
                    <a:pt x="129" y="73"/>
                    <a:pt x="144" y="82"/>
                    <a:pt x="160" y="86"/>
                  </a:cubicBezTo>
                  <a:cubicBezTo>
                    <a:pt x="216" y="99"/>
                    <a:pt x="237" y="56"/>
                    <a:pt x="226" y="28"/>
                  </a:cubicBezTo>
                  <a:cubicBezTo>
                    <a:pt x="219" y="8"/>
                    <a:pt x="196" y="0"/>
                    <a:pt x="178" y="10"/>
                  </a:cubicBezTo>
                  <a:cubicBezTo>
                    <a:pt x="157" y="22"/>
                    <a:pt x="160" y="56"/>
                    <a:pt x="184" y="64"/>
                  </a:cubicBezTo>
                  <a:cubicBezTo>
                    <a:pt x="194" y="68"/>
                    <a:pt x="208" y="65"/>
                    <a:pt x="213" y="52"/>
                  </a:cubicBezTo>
                  <a:cubicBezTo>
                    <a:pt x="216" y="42"/>
                    <a:pt x="209" y="31"/>
                    <a:pt x="199" y="29"/>
                  </a:cubicBezTo>
                  <a:cubicBezTo>
                    <a:pt x="190" y="27"/>
                    <a:pt x="181" y="34"/>
                    <a:pt x="183" y="44"/>
                  </a:cubicBezTo>
                  <a:cubicBezTo>
                    <a:pt x="183" y="41"/>
                    <a:pt x="185" y="33"/>
                    <a:pt x="193" y="32"/>
                  </a:cubicBezTo>
                  <a:cubicBezTo>
                    <a:pt x="204" y="30"/>
                    <a:pt x="213" y="42"/>
                    <a:pt x="210" y="51"/>
                  </a:cubicBezTo>
                  <a:cubicBezTo>
                    <a:pt x="207" y="63"/>
                    <a:pt x="194" y="64"/>
                    <a:pt x="185" y="61"/>
                  </a:cubicBezTo>
                  <a:cubicBezTo>
                    <a:pt x="164" y="53"/>
                    <a:pt x="161" y="24"/>
                    <a:pt x="180" y="13"/>
                  </a:cubicBezTo>
                  <a:cubicBezTo>
                    <a:pt x="197" y="3"/>
                    <a:pt x="219" y="13"/>
                    <a:pt x="224" y="33"/>
                  </a:cubicBezTo>
                  <a:cubicBezTo>
                    <a:pt x="231" y="59"/>
                    <a:pt x="212" y="96"/>
                    <a:pt x="162" y="84"/>
                  </a:cubicBezTo>
                  <a:cubicBezTo>
                    <a:pt x="146" y="80"/>
                    <a:pt x="127" y="69"/>
                    <a:pt x="119" y="54"/>
                  </a:cubicBezTo>
                  <a:cubicBezTo>
                    <a:pt x="109" y="69"/>
                    <a:pt x="92" y="80"/>
                    <a:pt x="74" y="84"/>
                  </a:cubicBezTo>
                  <a:cubicBezTo>
                    <a:pt x="25" y="96"/>
                    <a:pt x="6" y="59"/>
                    <a:pt x="13" y="33"/>
                  </a:cubicBezTo>
                  <a:cubicBezTo>
                    <a:pt x="18" y="13"/>
                    <a:pt x="40" y="3"/>
                    <a:pt x="57" y="13"/>
                  </a:cubicBezTo>
                  <a:cubicBezTo>
                    <a:pt x="75" y="24"/>
                    <a:pt x="73" y="53"/>
                    <a:pt x="52" y="61"/>
                  </a:cubicBezTo>
                  <a:cubicBezTo>
                    <a:pt x="43" y="64"/>
                    <a:pt x="30" y="63"/>
                    <a:pt x="27" y="51"/>
                  </a:cubicBezTo>
                  <a:cubicBezTo>
                    <a:pt x="24" y="42"/>
                    <a:pt x="33" y="30"/>
                    <a:pt x="44" y="32"/>
                  </a:cubicBezTo>
                  <a:cubicBezTo>
                    <a:pt x="52" y="33"/>
                    <a:pt x="54" y="41"/>
                    <a:pt x="54" y="44"/>
                  </a:cubicBezTo>
                  <a:cubicBezTo>
                    <a:pt x="56" y="34"/>
                    <a:pt x="47" y="27"/>
                    <a:pt x="37" y="29"/>
                  </a:cubicBezTo>
                  <a:cubicBezTo>
                    <a:pt x="28" y="31"/>
                    <a:pt x="21" y="42"/>
                    <a:pt x="24" y="52"/>
                  </a:cubicBezTo>
                  <a:cubicBezTo>
                    <a:pt x="29" y="65"/>
                    <a:pt x="43" y="68"/>
                    <a:pt x="53" y="64"/>
                  </a:cubicBezTo>
                  <a:cubicBezTo>
                    <a:pt x="77" y="56"/>
                    <a:pt x="80" y="22"/>
                    <a:pt x="59" y="10"/>
                  </a:cubicBezTo>
                  <a:cubicBezTo>
                    <a:pt x="41" y="0"/>
                    <a:pt x="18" y="8"/>
                    <a:pt x="11" y="28"/>
                  </a:cubicBezTo>
                  <a:cubicBezTo>
                    <a:pt x="0" y="56"/>
                    <a:pt x="21" y="99"/>
                    <a:pt x="76" y="86"/>
                  </a:cubicBezTo>
                  <a:cubicBezTo>
                    <a:pt x="92" y="82"/>
                    <a:pt x="108" y="73"/>
                    <a:pt x="118" y="61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9" name="文本框 28"/>
          <p:cNvSpPr txBox="1"/>
          <p:nvPr/>
        </p:nvSpPr>
        <p:spPr>
          <a:xfrm>
            <a:off x="685654" y="3502466"/>
            <a:ext cx="20842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ko-KR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관리자 페이지</a:t>
            </a:r>
            <a:endParaRPr lang="en-US" altLang="ko-KR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ko-KR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유저 정보 보기</a:t>
            </a:r>
            <a:endParaRPr lang="en-US" altLang="ko-KR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8" name="直接连接符 37"/>
          <p:cNvCxnSpPr/>
          <p:nvPr/>
        </p:nvCxnSpPr>
        <p:spPr>
          <a:xfrm>
            <a:off x="9322714" y="1381680"/>
            <a:ext cx="0" cy="4029051"/>
          </a:xfrm>
          <a:prstGeom prst="line">
            <a:avLst/>
          </a:prstGeom>
          <a:ln w="6350">
            <a:solidFill>
              <a:schemeClr val="bg2">
                <a:lumMod val="75000"/>
                <a:alpha val="8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C3400C97-CC7C-7536-8DA4-B974C93F5D73}"/>
              </a:ext>
            </a:extLst>
          </p:cNvPr>
          <p:cNvCxnSpPr>
            <a:cxnSpLocks/>
          </p:cNvCxnSpPr>
          <p:nvPr/>
        </p:nvCxnSpPr>
        <p:spPr>
          <a:xfrm flipH="1">
            <a:off x="3545457" y="3784198"/>
            <a:ext cx="8146079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4B7B150C-916B-04CC-8BE6-CE1125107664}"/>
              </a:ext>
            </a:extLst>
          </p:cNvPr>
          <p:cNvSpPr txBox="1"/>
          <p:nvPr/>
        </p:nvSpPr>
        <p:spPr>
          <a:xfrm>
            <a:off x="3545457" y="3382930"/>
            <a:ext cx="12527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&lt;Mapper&gt;</a:t>
            </a:r>
            <a:r>
              <a:rPr lang="ko-KR" altLang="en-US" sz="1600" dirty="0"/>
              <a:t>↑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3D80CDC-24B3-DB33-6A9E-F08C95DEBFEF}"/>
              </a:ext>
            </a:extLst>
          </p:cNvPr>
          <p:cNvSpPr txBox="1"/>
          <p:nvPr/>
        </p:nvSpPr>
        <p:spPr>
          <a:xfrm>
            <a:off x="3545457" y="3900611"/>
            <a:ext cx="12527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      &lt;DAO&gt;</a:t>
            </a:r>
            <a:r>
              <a:rPr lang="ko-KR" altLang="en-US" sz="1600" dirty="0"/>
              <a:t>↓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B980B0E-768C-ACDB-A75F-A66E68F0EE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2521" y="1523418"/>
            <a:ext cx="6657976" cy="88856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CF9050F-CDB5-E4C1-1B84-8396EA3F37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4711" y="4416047"/>
            <a:ext cx="5727569" cy="1033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35694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98156" y="96112"/>
            <a:ext cx="11995688" cy="6661149"/>
          </a:xfrm>
          <a:prstGeom prst="rect">
            <a:avLst/>
          </a:prstGeom>
          <a:noFill/>
          <a:ln w="63500" cmpd="thickThin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" name="直接连接符 13"/>
          <p:cNvCxnSpPr/>
          <p:nvPr/>
        </p:nvCxnSpPr>
        <p:spPr>
          <a:xfrm>
            <a:off x="3414792" y="879060"/>
            <a:ext cx="1" cy="5099879"/>
          </a:xfrm>
          <a:prstGeom prst="line">
            <a:avLst/>
          </a:prstGeom>
          <a:ln w="22225">
            <a:solidFill>
              <a:schemeClr val="tx1">
                <a:lumMod val="85000"/>
                <a:lumOff val="15000"/>
              </a:schemeClr>
            </a:solidFill>
            <a:prstDash val="sysDot"/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组合 20"/>
          <p:cNvGrpSpPr/>
          <p:nvPr/>
        </p:nvGrpSpPr>
        <p:grpSpPr>
          <a:xfrm>
            <a:off x="384874" y="5499678"/>
            <a:ext cx="2729837" cy="67813"/>
            <a:chOff x="5108253" y="1177442"/>
            <a:chExt cx="1975492" cy="49074"/>
          </a:xfrm>
        </p:grpSpPr>
        <p:cxnSp>
          <p:nvCxnSpPr>
            <p:cNvPr id="22" name="直接连接符 21"/>
            <p:cNvCxnSpPr/>
            <p:nvPr/>
          </p:nvCxnSpPr>
          <p:spPr>
            <a:xfrm>
              <a:off x="5108253" y="1226516"/>
              <a:ext cx="1975491" cy="0"/>
            </a:xfrm>
            <a:prstGeom prst="line">
              <a:avLst/>
            </a:prstGeom>
            <a:ln w="22225" cmpd="sng">
              <a:solidFill>
                <a:schemeClr val="tx1">
                  <a:lumMod val="75000"/>
                  <a:lumOff val="25000"/>
                  <a:alpha val="83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>
              <a:off x="5108254" y="1177442"/>
              <a:ext cx="1975491" cy="0"/>
            </a:xfrm>
            <a:prstGeom prst="line">
              <a:avLst/>
            </a:prstGeom>
            <a:ln w="28575" cmpd="sng">
              <a:solidFill>
                <a:schemeClr val="tx1">
                  <a:lumMod val="75000"/>
                  <a:lumOff val="25000"/>
                  <a:alpha val="83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组合 23"/>
          <p:cNvGrpSpPr/>
          <p:nvPr/>
        </p:nvGrpSpPr>
        <p:grpSpPr>
          <a:xfrm>
            <a:off x="384874" y="2552981"/>
            <a:ext cx="2729837" cy="278698"/>
            <a:chOff x="7150100" y="4803775"/>
            <a:chExt cx="2317750" cy="668338"/>
          </a:xfrm>
        </p:grpSpPr>
        <p:sp>
          <p:nvSpPr>
            <p:cNvPr id="25" name="Freeform 31"/>
            <p:cNvSpPr>
              <a:spLocks/>
            </p:cNvSpPr>
            <p:nvPr/>
          </p:nvSpPr>
          <p:spPr bwMode="auto">
            <a:xfrm>
              <a:off x="8074025" y="4803775"/>
              <a:ext cx="466725" cy="533400"/>
            </a:xfrm>
            <a:custGeom>
              <a:avLst/>
              <a:gdLst>
                <a:gd name="T0" fmla="*/ 60 w 124"/>
                <a:gd name="T1" fmla="*/ 95 h 140"/>
                <a:gd name="T2" fmla="*/ 41 w 124"/>
                <a:gd name="T3" fmla="*/ 42 h 140"/>
                <a:gd name="T4" fmla="*/ 84 w 124"/>
                <a:gd name="T5" fmla="*/ 42 h 140"/>
                <a:gd name="T6" fmla="*/ 65 w 124"/>
                <a:gd name="T7" fmla="*/ 95 h 140"/>
                <a:gd name="T8" fmla="*/ 124 w 124"/>
                <a:gd name="T9" fmla="*/ 140 h 140"/>
                <a:gd name="T10" fmla="*/ 62 w 124"/>
                <a:gd name="T11" fmla="*/ 98 h 140"/>
                <a:gd name="T12" fmla="*/ 0 w 124"/>
                <a:gd name="T13" fmla="*/ 140 h 140"/>
                <a:gd name="T14" fmla="*/ 60 w 124"/>
                <a:gd name="T15" fmla="*/ 95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40">
                  <a:moveTo>
                    <a:pt x="60" y="95"/>
                  </a:moveTo>
                  <a:cubicBezTo>
                    <a:pt x="49" y="80"/>
                    <a:pt x="40" y="61"/>
                    <a:pt x="41" y="42"/>
                  </a:cubicBezTo>
                  <a:cubicBezTo>
                    <a:pt x="44" y="0"/>
                    <a:pt x="81" y="0"/>
                    <a:pt x="84" y="42"/>
                  </a:cubicBezTo>
                  <a:cubicBezTo>
                    <a:pt x="85" y="61"/>
                    <a:pt x="76" y="80"/>
                    <a:pt x="65" y="95"/>
                  </a:cubicBezTo>
                  <a:cubicBezTo>
                    <a:pt x="80" y="114"/>
                    <a:pt x="100" y="135"/>
                    <a:pt x="124" y="140"/>
                  </a:cubicBezTo>
                  <a:cubicBezTo>
                    <a:pt x="102" y="139"/>
                    <a:pt x="77" y="117"/>
                    <a:pt x="62" y="98"/>
                  </a:cubicBezTo>
                  <a:cubicBezTo>
                    <a:pt x="48" y="117"/>
                    <a:pt x="23" y="139"/>
                    <a:pt x="0" y="140"/>
                  </a:cubicBezTo>
                  <a:cubicBezTo>
                    <a:pt x="24" y="135"/>
                    <a:pt x="45" y="114"/>
                    <a:pt x="60" y="95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32"/>
            <p:cNvSpPr>
              <a:spLocks/>
            </p:cNvSpPr>
            <p:nvPr/>
          </p:nvSpPr>
          <p:spPr bwMode="auto">
            <a:xfrm>
              <a:off x="8702675" y="5368925"/>
              <a:ext cx="765175" cy="22225"/>
            </a:xfrm>
            <a:custGeom>
              <a:avLst/>
              <a:gdLst>
                <a:gd name="T0" fmla="*/ 101 w 203"/>
                <a:gd name="T1" fmla="*/ 6 h 6"/>
                <a:gd name="T2" fmla="*/ 0 w 203"/>
                <a:gd name="T3" fmla="*/ 3 h 6"/>
                <a:gd name="T4" fmla="*/ 101 w 203"/>
                <a:gd name="T5" fmla="*/ 0 h 6"/>
                <a:gd name="T6" fmla="*/ 203 w 203"/>
                <a:gd name="T7" fmla="*/ 4 h 6"/>
                <a:gd name="T8" fmla="*/ 101 w 203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">
                  <a:moveTo>
                    <a:pt x="101" y="6"/>
                  </a:moveTo>
                  <a:cubicBezTo>
                    <a:pt x="68" y="6"/>
                    <a:pt x="34" y="6"/>
                    <a:pt x="0" y="3"/>
                  </a:cubicBezTo>
                  <a:cubicBezTo>
                    <a:pt x="35" y="0"/>
                    <a:pt x="68" y="0"/>
                    <a:pt x="101" y="0"/>
                  </a:cubicBezTo>
                  <a:cubicBezTo>
                    <a:pt x="134" y="0"/>
                    <a:pt x="168" y="1"/>
                    <a:pt x="203" y="4"/>
                  </a:cubicBezTo>
                  <a:cubicBezTo>
                    <a:pt x="166" y="6"/>
                    <a:pt x="101" y="6"/>
                    <a:pt x="101" y="6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33"/>
            <p:cNvSpPr>
              <a:spLocks/>
            </p:cNvSpPr>
            <p:nvPr/>
          </p:nvSpPr>
          <p:spPr bwMode="auto">
            <a:xfrm>
              <a:off x="7150100" y="5368925"/>
              <a:ext cx="765175" cy="22225"/>
            </a:xfrm>
            <a:custGeom>
              <a:avLst/>
              <a:gdLst>
                <a:gd name="T0" fmla="*/ 102 w 203"/>
                <a:gd name="T1" fmla="*/ 6 h 6"/>
                <a:gd name="T2" fmla="*/ 203 w 203"/>
                <a:gd name="T3" fmla="*/ 3 h 6"/>
                <a:gd name="T4" fmla="*/ 102 w 203"/>
                <a:gd name="T5" fmla="*/ 0 h 6"/>
                <a:gd name="T6" fmla="*/ 0 w 203"/>
                <a:gd name="T7" fmla="*/ 4 h 6"/>
                <a:gd name="T8" fmla="*/ 102 w 203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">
                  <a:moveTo>
                    <a:pt x="102" y="6"/>
                  </a:moveTo>
                  <a:cubicBezTo>
                    <a:pt x="135" y="6"/>
                    <a:pt x="169" y="6"/>
                    <a:pt x="203" y="3"/>
                  </a:cubicBezTo>
                  <a:cubicBezTo>
                    <a:pt x="168" y="0"/>
                    <a:pt x="135" y="0"/>
                    <a:pt x="102" y="0"/>
                  </a:cubicBezTo>
                  <a:cubicBezTo>
                    <a:pt x="68" y="0"/>
                    <a:pt x="35" y="1"/>
                    <a:pt x="0" y="4"/>
                  </a:cubicBezTo>
                  <a:cubicBezTo>
                    <a:pt x="36" y="6"/>
                    <a:pt x="102" y="6"/>
                    <a:pt x="102" y="6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34"/>
            <p:cNvSpPr>
              <a:spLocks/>
            </p:cNvSpPr>
            <p:nvPr/>
          </p:nvSpPr>
          <p:spPr bwMode="auto">
            <a:xfrm>
              <a:off x="7862888" y="5092700"/>
              <a:ext cx="893763" cy="379413"/>
            </a:xfrm>
            <a:custGeom>
              <a:avLst/>
              <a:gdLst>
                <a:gd name="T0" fmla="*/ 118 w 237"/>
                <a:gd name="T1" fmla="*/ 61 h 99"/>
                <a:gd name="T2" fmla="*/ 160 w 237"/>
                <a:gd name="T3" fmla="*/ 86 h 99"/>
                <a:gd name="T4" fmla="*/ 226 w 237"/>
                <a:gd name="T5" fmla="*/ 28 h 99"/>
                <a:gd name="T6" fmla="*/ 178 w 237"/>
                <a:gd name="T7" fmla="*/ 10 h 99"/>
                <a:gd name="T8" fmla="*/ 184 w 237"/>
                <a:gd name="T9" fmla="*/ 64 h 99"/>
                <a:gd name="T10" fmla="*/ 213 w 237"/>
                <a:gd name="T11" fmla="*/ 52 h 99"/>
                <a:gd name="T12" fmla="*/ 199 w 237"/>
                <a:gd name="T13" fmla="*/ 29 h 99"/>
                <a:gd name="T14" fmla="*/ 183 w 237"/>
                <a:gd name="T15" fmla="*/ 44 h 99"/>
                <a:gd name="T16" fmla="*/ 193 w 237"/>
                <a:gd name="T17" fmla="*/ 32 h 99"/>
                <a:gd name="T18" fmla="*/ 210 w 237"/>
                <a:gd name="T19" fmla="*/ 51 h 99"/>
                <a:gd name="T20" fmla="*/ 185 w 237"/>
                <a:gd name="T21" fmla="*/ 61 h 99"/>
                <a:gd name="T22" fmla="*/ 180 w 237"/>
                <a:gd name="T23" fmla="*/ 13 h 99"/>
                <a:gd name="T24" fmla="*/ 224 w 237"/>
                <a:gd name="T25" fmla="*/ 33 h 99"/>
                <a:gd name="T26" fmla="*/ 162 w 237"/>
                <a:gd name="T27" fmla="*/ 84 h 99"/>
                <a:gd name="T28" fmla="*/ 119 w 237"/>
                <a:gd name="T29" fmla="*/ 54 h 99"/>
                <a:gd name="T30" fmla="*/ 74 w 237"/>
                <a:gd name="T31" fmla="*/ 84 h 99"/>
                <a:gd name="T32" fmla="*/ 13 w 237"/>
                <a:gd name="T33" fmla="*/ 33 h 99"/>
                <a:gd name="T34" fmla="*/ 57 w 237"/>
                <a:gd name="T35" fmla="*/ 13 h 99"/>
                <a:gd name="T36" fmla="*/ 52 w 237"/>
                <a:gd name="T37" fmla="*/ 61 h 99"/>
                <a:gd name="T38" fmla="*/ 27 w 237"/>
                <a:gd name="T39" fmla="*/ 51 h 99"/>
                <a:gd name="T40" fmla="*/ 44 w 237"/>
                <a:gd name="T41" fmla="*/ 32 h 99"/>
                <a:gd name="T42" fmla="*/ 54 w 237"/>
                <a:gd name="T43" fmla="*/ 44 h 99"/>
                <a:gd name="T44" fmla="*/ 37 w 237"/>
                <a:gd name="T45" fmla="*/ 29 h 99"/>
                <a:gd name="T46" fmla="*/ 24 w 237"/>
                <a:gd name="T47" fmla="*/ 52 h 99"/>
                <a:gd name="T48" fmla="*/ 53 w 237"/>
                <a:gd name="T49" fmla="*/ 64 h 99"/>
                <a:gd name="T50" fmla="*/ 59 w 237"/>
                <a:gd name="T51" fmla="*/ 10 h 99"/>
                <a:gd name="T52" fmla="*/ 11 w 237"/>
                <a:gd name="T53" fmla="*/ 28 h 99"/>
                <a:gd name="T54" fmla="*/ 76 w 237"/>
                <a:gd name="T55" fmla="*/ 86 h 99"/>
                <a:gd name="T56" fmla="*/ 118 w 237"/>
                <a:gd name="T57" fmla="*/ 61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37" h="99">
                  <a:moveTo>
                    <a:pt x="118" y="61"/>
                  </a:moveTo>
                  <a:cubicBezTo>
                    <a:pt x="129" y="73"/>
                    <a:pt x="144" y="82"/>
                    <a:pt x="160" y="86"/>
                  </a:cubicBezTo>
                  <a:cubicBezTo>
                    <a:pt x="216" y="99"/>
                    <a:pt x="237" y="56"/>
                    <a:pt x="226" y="28"/>
                  </a:cubicBezTo>
                  <a:cubicBezTo>
                    <a:pt x="219" y="8"/>
                    <a:pt x="196" y="0"/>
                    <a:pt x="178" y="10"/>
                  </a:cubicBezTo>
                  <a:cubicBezTo>
                    <a:pt x="157" y="22"/>
                    <a:pt x="160" y="56"/>
                    <a:pt x="184" y="64"/>
                  </a:cubicBezTo>
                  <a:cubicBezTo>
                    <a:pt x="194" y="68"/>
                    <a:pt x="208" y="65"/>
                    <a:pt x="213" y="52"/>
                  </a:cubicBezTo>
                  <a:cubicBezTo>
                    <a:pt x="216" y="42"/>
                    <a:pt x="209" y="31"/>
                    <a:pt x="199" y="29"/>
                  </a:cubicBezTo>
                  <a:cubicBezTo>
                    <a:pt x="190" y="27"/>
                    <a:pt x="181" y="34"/>
                    <a:pt x="183" y="44"/>
                  </a:cubicBezTo>
                  <a:cubicBezTo>
                    <a:pt x="183" y="41"/>
                    <a:pt x="185" y="33"/>
                    <a:pt x="193" y="32"/>
                  </a:cubicBezTo>
                  <a:cubicBezTo>
                    <a:pt x="204" y="30"/>
                    <a:pt x="213" y="42"/>
                    <a:pt x="210" y="51"/>
                  </a:cubicBezTo>
                  <a:cubicBezTo>
                    <a:pt x="207" y="63"/>
                    <a:pt x="194" y="64"/>
                    <a:pt x="185" y="61"/>
                  </a:cubicBezTo>
                  <a:cubicBezTo>
                    <a:pt x="164" y="53"/>
                    <a:pt x="161" y="24"/>
                    <a:pt x="180" y="13"/>
                  </a:cubicBezTo>
                  <a:cubicBezTo>
                    <a:pt x="197" y="3"/>
                    <a:pt x="219" y="13"/>
                    <a:pt x="224" y="33"/>
                  </a:cubicBezTo>
                  <a:cubicBezTo>
                    <a:pt x="231" y="59"/>
                    <a:pt x="212" y="96"/>
                    <a:pt x="162" y="84"/>
                  </a:cubicBezTo>
                  <a:cubicBezTo>
                    <a:pt x="146" y="80"/>
                    <a:pt x="127" y="69"/>
                    <a:pt x="119" y="54"/>
                  </a:cubicBezTo>
                  <a:cubicBezTo>
                    <a:pt x="109" y="69"/>
                    <a:pt x="92" y="80"/>
                    <a:pt x="74" y="84"/>
                  </a:cubicBezTo>
                  <a:cubicBezTo>
                    <a:pt x="25" y="96"/>
                    <a:pt x="6" y="59"/>
                    <a:pt x="13" y="33"/>
                  </a:cubicBezTo>
                  <a:cubicBezTo>
                    <a:pt x="18" y="13"/>
                    <a:pt x="40" y="3"/>
                    <a:pt x="57" y="13"/>
                  </a:cubicBezTo>
                  <a:cubicBezTo>
                    <a:pt x="75" y="24"/>
                    <a:pt x="73" y="53"/>
                    <a:pt x="52" y="61"/>
                  </a:cubicBezTo>
                  <a:cubicBezTo>
                    <a:pt x="43" y="64"/>
                    <a:pt x="30" y="63"/>
                    <a:pt x="27" y="51"/>
                  </a:cubicBezTo>
                  <a:cubicBezTo>
                    <a:pt x="24" y="42"/>
                    <a:pt x="33" y="30"/>
                    <a:pt x="44" y="32"/>
                  </a:cubicBezTo>
                  <a:cubicBezTo>
                    <a:pt x="52" y="33"/>
                    <a:pt x="54" y="41"/>
                    <a:pt x="54" y="44"/>
                  </a:cubicBezTo>
                  <a:cubicBezTo>
                    <a:pt x="56" y="34"/>
                    <a:pt x="47" y="27"/>
                    <a:pt x="37" y="29"/>
                  </a:cubicBezTo>
                  <a:cubicBezTo>
                    <a:pt x="28" y="31"/>
                    <a:pt x="21" y="42"/>
                    <a:pt x="24" y="52"/>
                  </a:cubicBezTo>
                  <a:cubicBezTo>
                    <a:pt x="29" y="65"/>
                    <a:pt x="43" y="68"/>
                    <a:pt x="53" y="64"/>
                  </a:cubicBezTo>
                  <a:cubicBezTo>
                    <a:pt x="77" y="56"/>
                    <a:pt x="80" y="22"/>
                    <a:pt x="59" y="10"/>
                  </a:cubicBezTo>
                  <a:cubicBezTo>
                    <a:pt x="41" y="0"/>
                    <a:pt x="18" y="8"/>
                    <a:pt x="11" y="28"/>
                  </a:cubicBezTo>
                  <a:cubicBezTo>
                    <a:pt x="0" y="56"/>
                    <a:pt x="21" y="99"/>
                    <a:pt x="76" y="86"/>
                  </a:cubicBezTo>
                  <a:cubicBezTo>
                    <a:pt x="92" y="82"/>
                    <a:pt x="108" y="73"/>
                    <a:pt x="118" y="61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9" name="文本框 28"/>
          <p:cNvSpPr txBox="1"/>
          <p:nvPr/>
        </p:nvSpPr>
        <p:spPr>
          <a:xfrm>
            <a:off x="685654" y="3502466"/>
            <a:ext cx="20842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ko-KR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관리자 페이지</a:t>
            </a:r>
            <a:endParaRPr lang="en-US" altLang="ko-KR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ko-KR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유저 정보 보기</a:t>
            </a:r>
            <a:endParaRPr lang="en-US" altLang="ko-KR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8" name="直接连接符 37"/>
          <p:cNvCxnSpPr/>
          <p:nvPr/>
        </p:nvCxnSpPr>
        <p:spPr>
          <a:xfrm>
            <a:off x="9322714" y="1381680"/>
            <a:ext cx="0" cy="4029051"/>
          </a:xfrm>
          <a:prstGeom prst="line">
            <a:avLst/>
          </a:prstGeom>
          <a:ln w="6350">
            <a:solidFill>
              <a:schemeClr val="bg2">
                <a:lumMod val="75000"/>
                <a:alpha val="8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C3400C97-CC7C-7536-8DA4-B974C93F5D73}"/>
              </a:ext>
            </a:extLst>
          </p:cNvPr>
          <p:cNvCxnSpPr>
            <a:cxnSpLocks/>
          </p:cNvCxnSpPr>
          <p:nvPr/>
        </p:nvCxnSpPr>
        <p:spPr>
          <a:xfrm flipH="1">
            <a:off x="3545457" y="3784198"/>
            <a:ext cx="8146079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4B7B150C-916B-04CC-8BE6-CE1125107664}"/>
              </a:ext>
            </a:extLst>
          </p:cNvPr>
          <p:cNvSpPr txBox="1"/>
          <p:nvPr/>
        </p:nvSpPr>
        <p:spPr>
          <a:xfrm>
            <a:off x="3545457" y="3382930"/>
            <a:ext cx="14341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&lt;Controller&gt;</a:t>
            </a:r>
            <a:r>
              <a:rPr lang="ko-KR" altLang="en-US" sz="1600" dirty="0"/>
              <a:t>↑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3D80CDC-24B3-DB33-6A9E-F08C95DEBFEF}"/>
              </a:ext>
            </a:extLst>
          </p:cNvPr>
          <p:cNvSpPr txBox="1"/>
          <p:nvPr/>
        </p:nvSpPr>
        <p:spPr>
          <a:xfrm>
            <a:off x="3642378" y="3796866"/>
            <a:ext cx="12527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      &lt;Service&gt;</a:t>
            </a:r>
            <a:r>
              <a:rPr lang="ko-KR" altLang="en-US" sz="1600" dirty="0"/>
              <a:t>↓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7762C01-A0F0-B977-5B79-B4F856D3BF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9623" y="4465292"/>
            <a:ext cx="6011440" cy="107913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048A0E9-F244-87BB-97DA-853EDD3DFE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6329" y="597246"/>
            <a:ext cx="5962602" cy="2505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18651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98156" y="96112"/>
            <a:ext cx="11995688" cy="6661149"/>
          </a:xfrm>
          <a:prstGeom prst="rect">
            <a:avLst/>
          </a:prstGeom>
          <a:noFill/>
          <a:ln w="63500" cmpd="thickThin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" name="直接连接符 13"/>
          <p:cNvCxnSpPr/>
          <p:nvPr/>
        </p:nvCxnSpPr>
        <p:spPr>
          <a:xfrm>
            <a:off x="3414792" y="879060"/>
            <a:ext cx="1" cy="5099879"/>
          </a:xfrm>
          <a:prstGeom prst="line">
            <a:avLst/>
          </a:prstGeom>
          <a:ln w="22225">
            <a:solidFill>
              <a:schemeClr val="tx1">
                <a:lumMod val="85000"/>
                <a:lumOff val="15000"/>
              </a:schemeClr>
            </a:solidFill>
            <a:prstDash val="sysDot"/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组合 20"/>
          <p:cNvGrpSpPr/>
          <p:nvPr/>
        </p:nvGrpSpPr>
        <p:grpSpPr>
          <a:xfrm>
            <a:off x="384874" y="5499678"/>
            <a:ext cx="2729837" cy="67813"/>
            <a:chOff x="5108253" y="1177442"/>
            <a:chExt cx="1975492" cy="49074"/>
          </a:xfrm>
        </p:grpSpPr>
        <p:cxnSp>
          <p:nvCxnSpPr>
            <p:cNvPr id="22" name="直接连接符 21"/>
            <p:cNvCxnSpPr/>
            <p:nvPr/>
          </p:nvCxnSpPr>
          <p:spPr>
            <a:xfrm>
              <a:off x="5108253" y="1226516"/>
              <a:ext cx="1975491" cy="0"/>
            </a:xfrm>
            <a:prstGeom prst="line">
              <a:avLst/>
            </a:prstGeom>
            <a:ln w="22225" cmpd="sng">
              <a:solidFill>
                <a:schemeClr val="tx1">
                  <a:lumMod val="75000"/>
                  <a:lumOff val="25000"/>
                  <a:alpha val="83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>
              <a:off x="5108254" y="1177442"/>
              <a:ext cx="1975491" cy="0"/>
            </a:xfrm>
            <a:prstGeom prst="line">
              <a:avLst/>
            </a:prstGeom>
            <a:ln w="28575" cmpd="sng">
              <a:solidFill>
                <a:schemeClr val="tx1">
                  <a:lumMod val="75000"/>
                  <a:lumOff val="25000"/>
                  <a:alpha val="83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组合 23"/>
          <p:cNvGrpSpPr/>
          <p:nvPr/>
        </p:nvGrpSpPr>
        <p:grpSpPr>
          <a:xfrm>
            <a:off x="384874" y="2552981"/>
            <a:ext cx="2729837" cy="278698"/>
            <a:chOff x="7150100" y="4803775"/>
            <a:chExt cx="2317750" cy="668338"/>
          </a:xfrm>
        </p:grpSpPr>
        <p:sp>
          <p:nvSpPr>
            <p:cNvPr id="25" name="Freeform 31"/>
            <p:cNvSpPr>
              <a:spLocks/>
            </p:cNvSpPr>
            <p:nvPr/>
          </p:nvSpPr>
          <p:spPr bwMode="auto">
            <a:xfrm>
              <a:off x="8074025" y="4803775"/>
              <a:ext cx="466725" cy="533400"/>
            </a:xfrm>
            <a:custGeom>
              <a:avLst/>
              <a:gdLst>
                <a:gd name="T0" fmla="*/ 60 w 124"/>
                <a:gd name="T1" fmla="*/ 95 h 140"/>
                <a:gd name="T2" fmla="*/ 41 w 124"/>
                <a:gd name="T3" fmla="*/ 42 h 140"/>
                <a:gd name="T4" fmla="*/ 84 w 124"/>
                <a:gd name="T5" fmla="*/ 42 h 140"/>
                <a:gd name="T6" fmla="*/ 65 w 124"/>
                <a:gd name="T7" fmla="*/ 95 h 140"/>
                <a:gd name="T8" fmla="*/ 124 w 124"/>
                <a:gd name="T9" fmla="*/ 140 h 140"/>
                <a:gd name="T10" fmla="*/ 62 w 124"/>
                <a:gd name="T11" fmla="*/ 98 h 140"/>
                <a:gd name="T12" fmla="*/ 0 w 124"/>
                <a:gd name="T13" fmla="*/ 140 h 140"/>
                <a:gd name="T14" fmla="*/ 60 w 124"/>
                <a:gd name="T15" fmla="*/ 95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40">
                  <a:moveTo>
                    <a:pt x="60" y="95"/>
                  </a:moveTo>
                  <a:cubicBezTo>
                    <a:pt x="49" y="80"/>
                    <a:pt x="40" y="61"/>
                    <a:pt x="41" y="42"/>
                  </a:cubicBezTo>
                  <a:cubicBezTo>
                    <a:pt x="44" y="0"/>
                    <a:pt x="81" y="0"/>
                    <a:pt x="84" y="42"/>
                  </a:cubicBezTo>
                  <a:cubicBezTo>
                    <a:pt x="85" y="61"/>
                    <a:pt x="76" y="80"/>
                    <a:pt x="65" y="95"/>
                  </a:cubicBezTo>
                  <a:cubicBezTo>
                    <a:pt x="80" y="114"/>
                    <a:pt x="100" y="135"/>
                    <a:pt x="124" y="140"/>
                  </a:cubicBezTo>
                  <a:cubicBezTo>
                    <a:pt x="102" y="139"/>
                    <a:pt x="77" y="117"/>
                    <a:pt x="62" y="98"/>
                  </a:cubicBezTo>
                  <a:cubicBezTo>
                    <a:pt x="48" y="117"/>
                    <a:pt x="23" y="139"/>
                    <a:pt x="0" y="140"/>
                  </a:cubicBezTo>
                  <a:cubicBezTo>
                    <a:pt x="24" y="135"/>
                    <a:pt x="45" y="114"/>
                    <a:pt x="60" y="95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32"/>
            <p:cNvSpPr>
              <a:spLocks/>
            </p:cNvSpPr>
            <p:nvPr/>
          </p:nvSpPr>
          <p:spPr bwMode="auto">
            <a:xfrm>
              <a:off x="8702675" y="5368925"/>
              <a:ext cx="765175" cy="22225"/>
            </a:xfrm>
            <a:custGeom>
              <a:avLst/>
              <a:gdLst>
                <a:gd name="T0" fmla="*/ 101 w 203"/>
                <a:gd name="T1" fmla="*/ 6 h 6"/>
                <a:gd name="T2" fmla="*/ 0 w 203"/>
                <a:gd name="T3" fmla="*/ 3 h 6"/>
                <a:gd name="T4" fmla="*/ 101 w 203"/>
                <a:gd name="T5" fmla="*/ 0 h 6"/>
                <a:gd name="T6" fmla="*/ 203 w 203"/>
                <a:gd name="T7" fmla="*/ 4 h 6"/>
                <a:gd name="T8" fmla="*/ 101 w 203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">
                  <a:moveTo>
                    <a:pt x="101" y="6"/>
                  </a:moveTo>
                  <a:cubicBezTo>
                    <a:pt x="68" y="6"/>
                    <a:pt x="34" y="6"/>
                    <a:pt x="0" y="3"/>
                  </a:cubicBezTo>
                  <a:cubicBezTo>
                    <a:pt x="35" y="0"/>
                    <a:pt x="68" y="0"/>
                    <a:pt x="101" y="0"/>
                  </a:cubicBezTo>
                  <a:cubicBezTo>
                    <a:pt x="134" y="0"/>
                    <a:pt x="168" y="1"/>
                    <a:pt x="203" y="4"/>
                  </a:cubicBezTo>
                  <a:cubicBezTo>
                    <a:pt x="166" y="6"/>
                    <a:pt x="101" y="6"/>
                    <a:pt x="101" y="6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33"/>
            <p:cNvSpPr>
              <a:spLocks/>
            </p:cNvSpPr>
            <p:nvPr/>
          </p:nvSpPr>
          <p:spPr bwMode="auto">
            <a:xfrm>
              <a:off x="7150100" y="5368925"/>
              <a:ext cx="765175" cy="22225"/>
            </a:xfrm>
            <a:custGeom>
              <a:avLst/>
              <a:gdLst>
                <a:gd name="T0" fmla="*/ 102 w 203"/>
                <a:gd name="T1" fmla="*/ 6 h 6"/>
                <a:gd name="T2" fmla="*/ 203 w 203"/>
                <a:gd name="T3" fmla="*/ 3 h 6"/>
                <a:gd name="T4" fmla="*/ 102 w 203"/>
                <a:gd name="T5" fmla="*/ 0 h 6"/>
                <a:gd name="T6" fmla="*/ 0 w 203"/>
                <a:gd name="T7" fmla="*/ 4 h 6"/>
                <a:gd name="T8" fmla="*/ 102 w 203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">
                  <a:moveTo>
                    <a:pt x="102" y="6"/>
                  </a:moveTo>
                  <a:cubicBezTo>
                    <a:pt x="135" y="6"/>
                    <a:pt x="169" y="6"/>
                    <a:pt x="203" y="3"/>
                  </a:cubicBezTo>
                  <a:cubicBezTo>
                    <a:pt x="168" y="0"/>
                    <a:pt x="135" y="0"/>
                    <a:pt x="102" y="0"/>
                  </a:cubicBezTo>
                  <a:cubicBezTo>
                    <a:pt x="68" y="0"/>
                    <a:pt x="35" y="1"/>
                    <a:pt x="0" y="4"/>
                  </a:cubicBezTo>
                  <a:cubicBezTo>
                    <a:pt x="36" y="6"/>
                    <a:pt x="102" y="6"/>
                    <a:pt x="102" y="6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34"/>
            <p:cNvSpPr>
              <a:spLocks/>
            </p:cNvSpPr>
            <p:nvPr/>
          </p:nvSpPr>
          <p:spPr bwMode="auto">
            <a:xfrm>
              <a:off x="7862888" y="5092700"/>
              <a:ext cx="893763" cy="379413"/>
            </a:xfrm>
            <a:custGeom>
              <a:avLst/>
              <a:gdLst>
                <a:gd name="T0" fmla="*/ 118 w 237"/>
                <a:gd name="T1" fmla="*/ 61 h 99"/>
                <a:gd name="T2" fmla="*/ 160 w 237"/>
                <a:gd name="T3" fmla="*/ 86 h 99"/>
                <a:gd name="T4" fmla="*/ 226 w 237"/>
                <a:gd name="T5" fmla="*/ 28 h 99"/>
                <a:gd name="T6" fmla="*/ 178 w 237"/>
                <a:gd name="T7" fmla="*/ 10 h 99"/>
                <a:gd name="T8" fmla="*/ 184 w 237"/>
                <a:gd name="T9" fmla="*/ 64 h 99"/>
                <a:gd name="T10" fmla="*/ 213 w 237"/>
                <a:gd name="T11" fmla="*/ 52 h 99"/>
                <a:gd name="T12" fmla="*/ 199 w 237"/>
                <a:gd name="T13" fmla="*/ 29 h 99"/>
                <a:gd name="T14" fmla="*/ 183 w 237"/>
                <a:gd name="T15" fmla="*/ 44 h 99"/>
                <a:gd name="T16" fmla="*/ 193 w 237"/>
                <a:gd name="T17" fmla="*/ 32 h 99"/>
                <a:gd name="T18" fmla="*/ 210 w 237"/>
                <a:gd name="T19" fmla="*/ 51 h 99"/>
                <a:gd name="T20" fmla="*/ 185 w 237"/>
                <a:gd name="T21" fmla="*/ 61 h 99"/>
                <a:gd name="T22" fmla="*/ 180 w 237"/>
                <a:gd name="T23" fmla="*/ 13 h 99"/>
                <a:gd name="T24" fmla="*/ 224 w 237"/>
                <a:gd name="T25" fmla="*/ 33 h 99"/>
                <a:gd name="T26" fmla="*/ 162 w 237"/>
                <a:gd name="T27" fmla="*/ 84 h 99"/>
                <a:gd name="T28" fmla="*/ 119 w 237"/>
                <a:gd name="T29" fmla="*/ 54 h 99"/>
                <a:gd name="T30" fmla="*/ 74 w 237"/>
                <a:gd name="T31" fmla="*/ 84 h 99"/>
                <a:gd name="T32" fmla="*/ 13 w 237"/>
                <a:gd name="T33" fmla="*/ 33 h 99"/>
                <a:gd name="T34" fmla="*/ 57 w 237"/>
                <a:gd name="T35" fmla="*/ 13 h 99"/>
                <a:gd name="T36" fmla="*/ 52 w 237"/>
                <a:gd name="T37" fmla="*/ 61 h 99"/>
                <a:gd name="T38" fmla="*/ 27 w 237"/>
                <a:gd name="T39" fmla="*/ 51 h 99"/>
                <a:gd name="T40" fmla="*/ 44 w 237"/>
                <a:gd name="T41" fmla="*/ 32 h 99"/>
                <a:gd name="T42" fmla="*/ 54 w 237"/>
                <a:gd name="T43" fmla="*/ 44 h 99"/>
                <a:gd name="T44" fmla="*/ 37 w 237"/>
                <a:gd name="T45" fmla="*/ 29 h 99"/>
                <a:gd name="T46" fmla="*/ 24 w 237"/>
                <a:gd name="T47" fmla="*/ 52 h 99"/>
                <a:gd name="T48" fmla="*/ 53 w 237"/>
                <a:gd name="T49" fmla="*/ 64 h 99"/>
                <a:gd name="T50" fmla="*/ 59 w 237"/>
                <a:gd name="T51" fmla="*/ 10 h 99"/>
                <a:gd name="T52" fmla="*/ 11 w 237"/>
                <a:gd name="T53" fmla="*/ 28 h 99"/>
                <a:gd name="T54" fmla="*/ 76 w 237"/>
                <a:gd name="T55" fmla="*/ 86 h 99"/>
                <a:gd name="T56" fmla="*/ 118 w 237"/>
                <a:gd name="T57" fmla="*/ 61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37" h="99">
                  <a:moveTo>
                    <a:pt x="118" y="61"/>
                  </a:moveTo>
                  <a:cubicBezTo>
                    <a:pt x="129" y="73"/>
                    <a:pt x="144" y="82"/>
                    <a:pt x="160" y="86"/>
                  </a:cubicBezTo>
                  <a:cubicBezTo>
                    <a:pt x="216" y="99"/>
                    <a:pt x="237" y="56"/>
                    <a:pt x="226" y="28"/>
                  </a:cubicBezTo>
                  <a:cubicBezTo>
                    <a:pt x="219" y="8"/>
                    <a:pt x="196" y="0"/>
                    <a:pt x="178" y="10"/>
                  </a:cubicBezTo>
                  <a:cubicBezTo>
                    <a:pt x="157" y="22"/>
                    <a:pt x="160" y="56"/>
                    <a:pt x="184" y="64"/>
                  </a:cubicBezTo>
                  <a:cubicBezTo>
                    <a:pt x="194" y="68"/>
                    <a:pt x="208" y="65"/>
                    <a:pt x="213" y="52"/>
                  </a:cubicBezTo>
                  <a:cubicBezTo>
                    <a:pt x="216" y="42"/>
                    <a:pt x="209" y="31"/>
                    <a:pt x="199" y="29"/>
                  </a:cubicBezTo>
                  <a:cubicBezTo>
                    <a:pt x="190" y="27"/>
                    <a:pt x="181" y="34"/>
                    <a:pt x="183" y="44"/>
                  </a:cubicBezTo>
                  <a:cubicBezTo>
                    <a:pt x="183" y="41"/>
                    <a:pt x="185" y="33"/>
                    <a:pt x="193" y="32"/>
                  </a:cubicBezTo>
                  <a:cubicBezTo>
                    <a:pt x="204" y="30"/>
                    <a:pt x="213" y="42"/>
                    <a:pt x="210" y="51"/>
                  </a:cubicBezTo>
                  <a:cubicBezTo>
                    <a:pt x="207" y="63"/>
                    <a:pt x="194" y="64"/>
                    <a:pt x="185" y="61"/>
                  </a:cubicBezTo>
                  <a:cubicBezTo>
                    <a:pt x="164" y="53"/>
                    <a:pt x="161" y="24"/>
                    <a:pt x="180" y="13"/>
                  </a:cubicBezTo>
                  <a:cubicBezTo>
                    <a:pt x="197" y="3"/>
                    <a:pt x="219" y="13"/>
                    <a:pt x="224" y="33"/>
                  </a:cubicBezTo>
                  <a:cubicBezTo>
                    <a:pt x="231" y="59"/>
                    <a:pt x="212" y="96"/>
                    <a:pt x="162" y="84"/>
                  </a:cubicBezTo>
                  <a:cubicBezTo>
                    <a:pt x="146" y="80"/>
                    <a:pt x="127" y="69"/>
                    <a:pt x="119" y="54"/>
                  </a:cubicBezTo>
                  <a:cubicBezTo>
                    <a:pt x="109" y="69"/>
                    <a:pt x="92" y="80"/>
                    <a:pt x="74" y="84"/>
                  </a:cubicBezTo>
                  <a:cubicBezTo>
                    <a:pt x="25" y="96"/>
                    <a:pt x="6" y="59"/>
                    <a:pt x="13" y="33"/>
                  </a:cubicBezTo>
                  <a:cubicBezTo>
                    <a:pt x="18" y="13"/>
                    <a:pt x="40" y="3"/>
                    <a:pt x="57" y="13"/>
                  </a:cubicBezTo>
                  <a:cubicBezTo>
                    <a:pt x="75" y="24"/>
                    <a:pt x="73" y="53"/>
                    <a:pt x="52" y="61"/>
                  </a:cubicBezTo>
                  <a:cubicBezTo>
                    <a:pt x="43" y="64"/>
                    <a:pt x="30" y="63"/>
                    <a:pt x="27" y="51"/>
                  </a:cubicBezTo>
                  <a:cubicBezTo>
                    <a:pt x="24" y="42"/>
                    <a:pt x="33" y="30"/>
                    <a:pt x="44" y="32"/>
                  </a:cubicBezTo>
                  <a:cubicBezTo>
                    <a:pt x="52" y="33"/>
                    <a:pt x="54" y="41"/>
                    <a:pt x="54" y="44"/>
                  </a:cubicBezTo>
                  <a:cubicBezTo>
                    <a:pt x="56" y="34"/>
                    <a:pt x="47" y="27"/>
                    <a:pt x="37" y="29"/>
                  </a:cubicBezTo>
                  <a:cubicBezTo>
                    <a:pt x="28" y="31"/>
                    <a:pt x="21" y="42"/>
                    <a:pt x="24" y="52"/>
                  </a:cubicBezTo>
                  <a:cubicBezTo>
                    <a:pt x="29" y="65"/>
                    <a:pt x="43" y="68"/>
                    <a:pt x="53" y="64"/>
                  </a:cubicBezTo>
                  <a:cubicBezTo>
                    <a:pt x="77" y="56"/>
                    <a:pt x="80" y="22"/>
                    <a:pt x="59" y="10"/>
                  </a:cubicBezTo>
                  <a:cubicBezTo>
                    <a:pt x="41" y="0"/>
                    <a:pt x="18" y="8"/>
                    <a:pt x="11" y="28"/>
                  </a:cubicBezTo>
                  <a:cubicBezTo>
                    <a:pt x="0" y="56"/>
                    <a:pt x="21" y="99"/>
                    <a:pt x="76" y="86"/>
                  </a:cubicBezTo>
                  <a:cubicBezTo>
                    <a:pt x="92" y="82"/>
                    <a:pt x="108" y="73"/>
                    <a:pt x="118" y="61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9" name="文本框 28"/>
          <p:cNvSpPr txBox="1"/>
          <p:nvPr/>
        </p:nvSpPr>
        <p:spPr>
          <a:xfrm>
            <a:off x="685654" y="3502466"/>
            <a:ext cx="20842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ko-KR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관리자 페이지</a:t>
            </a:r>
            <a:endParaRPr lang="en-US" altLang="ko-KR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ko-KR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유저 정보 보기</a:t>
            </a:r>
            <a:endParaRPr lang="en-US" altLang="ko-KR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8" name="直接连接符 37"/>
          <p:cNvCxnSpPr/>
          <p:nvPr/>
        </p:nvCxnSpPr>
        <p:spPr>
          <a:xfrm>
            <a:off x="9322714" y="1381680"/>
            <a:ext cx="0" cy="4029051"/>
          </a:xfrm>
          <a:prstGeom prst="line">
            <a:avLst/>
          </a:prstGeom>
          <a:ln w="6350">
            <a:solidFill>
              <a:schemeClr val="bg2">
                <a:lumMod val="75000"/>
                <a:alpha val="8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4B7B150C-916B-04CC-8BE6-CE1125107664}"/>
              </a:ext>
            </a:extLst>
          </p:cNvPr>
          <p:cNvSpPr txBox="1"/>
          <p:nvPr/>
        </p:nvSpPr>
        <p:spPr>
          <a:xfrm>
            <a:off x="3483173" y="3291886"/>
            <a:ext cx="14892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&lt;</a:t>
            </a:r>
            <a:r>
              <a:rPr lang="en-US" altLang="ko-KR" sz="1600" dirty="0" err="1"/>
              <a:t>master.jsp</a:t>
            </a:r>
            <a:r>
              <a:rPr lang="en-US" altLang="ko-KR" sz="1600" dirty="0"/>
              <a:t>&gt;</a:t>
            </a:r>
            <a:endParaRPr lang="ko-KR" altLang="en-US" sz="16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4763AC1-067D-4C82-08B0-C0D4FCDDF5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3514" y="170196"/>
            <a:ext cx="3439005" cy="66684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9B13FA8-CBE2-3AFF-683F-EC0674CFDE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7474" y="911123"/>
            <a:ext cx="4434166" cy="5232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82240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98156" y="96112"/>
            <a:ext cx="11995688" cy="6661149"/>
          </a:xfrm>
          <a:prstGeom prst="rect">
            <a:avLst/>
          </a:prstGeom>
          <a:noFill/>
          <a:ln w="63500" cmpd="thickThin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" name="直接连接符 13"/>
          <p:cNvCxnSpPr/>
          <p:nvPr/>
        </p:nvCxnSpPr>
        <p:spPr>
          <a:xfrm>
            <a:off x="3414792" y="879060"/>
            <a:ext cx="1" cy="5099879"/>
          </a:xfrm>
          <a:prstGeom prst="line">
            <a:avLst/>
          </a:prstGeom>
          <a:ln w="22225">
            <a:solidFill>
              <a:schemeClr val="tx1">
                <a:lumMod val="85000"/>
                <a:lumOff val="15000"/>
              </a:schemeClr>
            </a:solidFill>
            <a:prstDash val="sysDot"/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组合 20"/>
          <p:cNvGrpSpPr/>
          <p:nvPr/>
        </p:nvGrpSpPr>
        <p:grpSpPr>
          <a:xfrm>
            <a:off x="384874" y="5499678"/>
            <a:ext cx="2729837" cy="67813"/>
            <a:chOff x="5108253" y="1177442"/>
            <a:chExt cx="1975492" cy="49074"/>
          </a:xfrm>
        </p:grpSpPr>
        <p:cxnSp>
          <p:nvCxnSpPr>
            <p:cNvPr id="22" name="直接连接符 21"/>
            <p:cNvCxnSpPr/>
            <p:nvPr/>
          </p:nvCxnSpPr>
          <p:spPr>
            <a:xfrm>
              <a:off x="5108253" y="1226516"/>
              <a:ext cx="1975491" cy="0"/>
            </a:xfrm>
            <a:prstGeom prst="line">
              <a:avLst/>
            </a:prstGeom>
            <a:ln w="22225" cmpd="sng">
              <a:solidFill>
                <a:schemeClr val="tx1">
                  <a:lumMod val="75000"/>
                  <a:lumOff val="25000"/>
                  <a:alpha val="83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>
              <a:off x="5108254" y="1177442"/>
              <a:ext cx="1975491" cy="0"/>
            </a:xfrm>
            <a:prstGeom prst="line">
              <a:avLst/>
            </a:prstGeom>
            <a:ln w="28575" cmpd="sng">
              <a:solidFill>
                <a:schemeClr val="tx1">
                  <a:lumMod val="75000"/>
                  <a:lumOff val="25000"/>
                  <a:alpha val="83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组合 23"/>
          <p:cNvGrpSpPr/>
          <p:nvPr/>
        </p:nvGrpSpPr>
        <p:grpSpPr>
          <a:xfrm>
            <a:off x="384874" y="2552981"/>
            <a:ext cx="2729837" cy="278698"/>
            <a:chOff x="7150100" y="4803775"/>
            <a:chExt cx="2317750" cy="668338"/>
          </a:xfrm>
        </p:grpSpPr>
        <p:sp>
          <p:nvSpPr>
            <p:cNvPr id="25" name="Freeform 31"/>
            <p:cNvSpPr>
              <a:spLocks/>
            </p:cNvSpPr>
            <p:nvPr/>
          </p:nvSpPr>
          <p:spPr bwMode="auto">
            <a:xfrm>
              <a:off x="8074025" y="4803775"/>
              <a:ext cx="466725" cy="533400"/>
            </a:xfrm>
            <a:custGeom>
              <a:avLst/>
              <a:gdLst>
                <a:gd name="T0" fmla="*/ 60 w 124"/>
                <a:gd name="T1" fmla="*/ 95 h 140"/>
                <a:gd name="T2" fmla="*/ 41 w 124"/>
                <a:gd name="T3" fmla="*/ 42 h 140"/>
                <a:gd name="T4" fmla="*/ 84 w 124"/>
                <a:gd name="T5" fmla="*/ 42 h 140"/>
                <a:gd name="T6" fmla="*/ 65 w 124"/>
                <a:gd name="T7" fmla="*/ 95 h 140"/>
                <a:gd name="T8" fmla="*/ 124 w 124"/>
                <a:gd name="T9" fmla="*/ 140 h 140"/>
                <a:gd name="T10" fmla="*/ 62 w 124"/>
                <a:gd name="T11" fmla="*/ 98 h 140"/>
                <a:gd name="T12" fmla="*/ 0 w 124"/>
                <a:gd name="T13" fmla="*/ 140 h 140"/>
                <a:gd name="T14" fmla="*/ 60 w 124"/>
                <a:gd name="T15" fmla="*/ 95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40">
                  <a:moveTo>
                    <a:pt x="60" y="95"/>
                  </a:moveTo>
                  <a:cubicBezTo>
                    <a:pt x="49" y="80"/>
                    <a:pt x="40" y="61"/>
                    <a:pt x="41" y="42"/>
                  </a:cubicBezTo>
                  <a:cubicBezTo>
                    <a:pt x="44" y="0"/>
                    <a:pt x="81" y="0"/>
                    <a:pt x="84" y="42"/>
                  </a:cubicBezTo>
                  <a:cubicBezTo>
                    <a:pt x="85" y="61"/>
                    <a:pt x="76" y="80"/>
                    <a:pt x="65" y="95"/>
                  </a:cubicBezTo>
                  <a:cubicBezTo>
                    <a:pt x="80" y="114"/>
                    <a:pt x="100" y="135"/>
                    <a:pt x="124" y="140"/>
                  </a:cubicBezTo>
                  <a:cubicBezTo>
                    <a:pt x="102" y="139"/>
                    <a:pt x="77" y="117"/>
                    <a:pt x="62" y="98"/>
                  </a:cubicBezTo>
                  <a:cubicBezTo>
                    <a:pt x="48" y="117"/>
                    <a:pt x="23" y="139"/>
                    <a:pt x="0" y="140"/>
                  </a:cubicBezTo>
                  <a:cubicBezTo>
                    <a:pt x="24" y="135"/>
                    <a:pt x="45" y="114"/>
                    <a:pt x="60" y="95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32"/>
            <p:cNvSpPr>
              <a:spLocks/>
            </p:cNvSpPr>
            <p:nvPr/>
          </p:nvSpPr>
          <p:spPr bwMode="auto">
            <a:xfrm>
              <a:off x="8702675" y="5368925"/>
              <a:ext cx="765175" cy="22225"/>
            </a:xfrm>
            <a:custGeom>
              <a:avLst/>
              <a:gdLst>
                <a:gd name="T0" fmla="*/ 101 w 203"/>
                <a:gd name="T1" fmla="*/ 6 h 6"/>
                <a:gd name="T2" fmla="*/ 0 w 203"/>
                <a:gd name="T3" fmla="*/ 3 h 6"/>
                <a:gd name="T4" fmla="*/ 101 w 203"/>
                <a:gd name="T5" fmla="*/ 0 h 6"/>
                <a:gd name="T6" fmla="*/ 203 w 203"/>
                <a:gd name="T7" fmla="*/ 4 h 6"/>
                <a:gd name="T8" fmla="*/ 101 w 203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">
                  <a:moveTo>
                    <a:pt x="101" y="6"/>
                  </a:moveTo>
                  <a:cubicBezTo>
                    <a:pt x="68" y="6"/>
                    <a:pt x="34" y="6"/>
                    <a:pt x="0" y="3"/>
                  </a:cubicBezTo>
                  <a:cubicBezTo>
                    <a:pt x="35" y="0"/>
                    <a:pt x="68" y="0"/>
                    <a:pt x="101" y="0"/>
                  </a:cubicBezTo>
                  <a:cubicBezTo>
                    <a:pt x="134" y="0"/>
                    <a:pt x="168" y="1"/>
                    <a:pt x="203" y="4"/>
                  </a:cubicBezTo>
                  <a:cubicBezTo>
                    <a:pt x="166" y="6"/>
                    <a:pt x="101" y="6"/>
                    <a:pt x="101" y="6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33"/>
            <p:cNvSpPr>
              <a:spLocks/>
            </p:cNvSpPr>
            <p:nvPr/>
          </p:nvSpPr>
          <p:spPr bwMode="auto">
            <a:xfrm>
              <a:off x="7150100" y="5368925"/>
              <a:ext cx="765175" cy="22225"/>
            </a:xfrm>
            <a:custGeom>
              <a:avLst/>
              <a:gdLst>
                <a:gd name="T0" fmla="*/ 102 w 203"/>
                <a:gd name="T1" fmla="*/ 6 h 6"/>
                <a:gd name="T2" fmla="*/ 203 w 203"/>
                <a:gd name="T3" fmla="*/ 3 h 6"/>
                <a:gd name="T4" fmla="*/ 102 w 203"/>
                <a:gd name="T5" fmla="*/ 0 h 6"/>
                <a:gd name="T6" fmla="*/ 0 w 203"/>
                <a:gd name="T7" fmla="*/ 4 h 6"/>
                <a:gd name="T8" fmla="*/ 102 w 203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">
                  <a:moveTo>
                    <a:pt x="102" y="6"/>
                  </a:moveTo>
                  <a:cubicBezTo>
                    <a:pt x="135" y="6"/>
                    <a:pt x="169" y="6"/>
                    <a:pt x="203" y="3"/>
                  </a:cubicBezTo>
                  <a:cubicBezTo>
                    <a:pt x="168" y="0"/>
                    <a:pt x="135" y="0"/>
                    <a:pt x="102" y="0"/>
                  </a:cubicBezTo>
                  <a:cubicBezTo>
                    <a:pt x="68" y="0"/>
                    <a:pt x="35" y="1"/>
                    <a:pt x="0" y="4"/>
                  </a:cubicBezTo>
                  <a:cubicBezTo>
                    <a:pt x="36" y="6"/>
                    <a:pt x="102" y="6"/>
                    <a:pt x="102" y="6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34"/>
            <p:cNvSpPr>
              <a:spLocks/>
            </p:cNvSpPr>
            <p:nvPr/>
          </p:nvSpPr>
          <p:spPr bwMode="auto">
            <a:xfrm>
              <a:off x="7862888" y="5092700"/>
              <a:ext cx="893763" cy="379413"/>
            </a:xfrm>
            <a:custGeom>
              <a:avLst/>
              <a:gdLst>
                <a:gd name="T0" fmla="*/ 118 w 237"/>
                <a:gd name="T1" fmla="*/ 61 h 99"/>
                <a:gd name="T2" fmla="*/ 160 w 237"/>
                <a:gd name="T3" fmla="*/ 86 h 99"/>
                <a:gd name="T4" fmla="*/ 226 w 237"/>
                <a:gd name="T5" fmla="*/ 28 h 99"/>
                <a:gd name="T6" fmla="*/ 178 w 237"/>
                <a:gd name="T7" fmla="*/ 10 h 99"/>
                <a:gd name="T8" fmla="*/ 184 w 237"/>
                <a:gd name="T9" fmla="*/ 64 h 99"/>
                <a:gd name="T10" fmla="*/ 213 w 237"/>
                <a:gd name="T11" fmla="*/ 52 h 99"/>
                <a:gd name="T12" fmla="*/ 199 w 237"/>
                <a:gd name="T13" fmla="*/ 29 h 99"/>
                <a:gd name="T14" fmla="*/ 183 w 237"/>
                <a:gd name="T15" fmla="*/ 44 h 99"/>
                <a:gd name="T16" fmla="*/ 193 w 237"/>
                <a:gd name="T17" fmla="*/ 32 h 99"/>
                <a:gd name="T18" fmla="*/ 210 w 237"/>
                <a:gd name="T19" fmla="*/ 51 h 99"/>
                <a:gd name="T20" fmla="*/ 185 w 237"/>
                <a:gd name="T21" fmla="*/ 61 h 99"/>
                <a:gd name="T22" fmla="*/ 180 w 237"/>
                <a:gd name="T23" fmla="*/ 13 h 99"/>
                <a:gd name="T24" fmla="*/ 224 w 237"/>
                <a:gd name="T25" fmla="*/ 33 h 99"/>
                <a:gd name="T26" fmla="*/ 162 w 237"/>
                <a:gd name="T27" fmla="*/ 84 h 99"/>
                <a:gd name="T28" fmla="*/ 119 w 237"/>
                <a:gd name="T29" fmla="*/ 54 h 99"/>
                <a:gd name="T30" fmla="*/ 74 w 237"/>
                <a:gd name="T31" fmla="*/ 84 h 99"/>
                <a:gd name="T32" fmla="*/ 13 w 237"/>
                <a:gd name="T33" fmla="*/ 33 h 99"/>
                <a:gd name="T34" fmla="*/ 57 w 237"/>
                <a:gd name="T35" fmla="*/ 13 h 99"/>
                <a:gd name="T36" fmla="*/ 52 w 237"/>
                <a:gd name="T37" fmla="*/ 61 h 99"/>
                <a:gd name="T38" fmla="*/ 27 w 237"/>
                <a:gd name="T39" fmla="*/ 51 h 99"/>
                <a:gd name="T40" fmla="*/ 44 w 237"/>
                <a:gd name="T41" fmla="*/ 32 h 99"/>
                <a:gd name="T42" fmla="*/ 54 w 237"/>
                <a:gd name="T43" fmla="*/ 44 h 99"/>
                <a:gd name="T44" fmla="*/ 37 w 237"/>
                <a:gd name="T45" fmla="*/ 29 h 99"/>
                <a:gd name="T46" fmla="*/ 24 w 237"/>
                <a:gd name="T47" fmla="*/ 52 h 99"/>
                <a:gd name="T48" fmla="*/ 53 w 237"/>
                <a:gd name="T49" fmla="*/ 64 h 99"/>
                <a:gd name="T50" fmla="*/ 59 w 237"/>
                <a:gd name="T51" fmla="*/ 10 h 99"/>
                <a:gd name="T52" fmla="*/ 11 w 237"/>
                <a:gd name="T53" fmla="*/ 28 h 99"/>
                <a:gd name="T54" fmla="*/ 76 w 237"/>
                <a:gd name="T55" fmla="*/ 86 h 99"/>
                <a:gd name="T56" fmla="*/ 118 w 237"/>
                <a:gd name="T57" fmla="*/ 61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37" h="99">
                  <a:moveTo>
                    <a:pt x="118" y="61"/>
                  </a:moveTo>
                  <a:cubicBezTo>
                    <a:pt x="129" y="73"/>
                    <a:pt x="144" y="82"/>
                    <a:pt x="160" y="86"/>
                  </a:cubicBezTo>
                  <a:cubicBezTo>
                    <a:pt x="216" y="99"/>
                    <a:pt x="237" y="56"/>
                    <a:pt x="226" y="28"/>
                  </a:cubicBezTo>
                  <a:cubicBezTo>
                    <a:pt x="219" y="8"/>
                    <a:pt x="196" y="0"/>
                    <a:pt x="178" y="10"/>
                  </a:cubicBezTo>
                  <a:cubicBezTo>
                    <a:pt x="157" y="22"/>
                    <a:pt x="160" y="56"/>
                    <a:pt x="184" y="64"/>
                  </a:cubicBezTo>
                  <a:cubicBezTo>
                    <a:pt x="194" y="68"/>
                    <a:pt x="208" y="65"/>
                    <a:pt x="213" y="52"/>
                  </a:cubicBezTo>
                  <a:cubicBezTo>
                    <a:pt x="216" y="42"/>
                    <a:pt x="209" y="31"/>
                    <a:pt x="199" y="29"/>
                  </a:cubicBezTo>
                  <a:cubicBezTo>
                    <a:pt x="190" y="27"/>
                    <a:pt x="181" y="34"/>
                    <a:pt x="183" y="44"/>
                  </a:cubicBezTo>
                  <a:cubicBezTo>
                    <a:pt x="183" y="41"/>
                    <a:pt x="185" y="33"/>
                    <a:pt x="193" y="32"/>
                  </a:cubicBezTo>
                  <a:cubicBezTo>
                    <a:pt x="204" y="30"/>
                    <a:pt x="213" y="42"/>
                    <a:pt x="210" y="51"/>
                  </a:cubicBezTo>
                  <a:cubicBezTo>
                    <a:pt x="207" y="63"/>
                    <a:pt x="194" y="64"/>
                    <a:pt x="185" y="61"/>
                  </a:cubicBezTo>
                  <a:cubicBezTo>
                    <a:pt x="164" y="53"/>
                    <a:pt x="161" y="24"/>
                    <a:pt x="180" y="13"/>
                  </a:cubicBezTo>
                  <a:cubicBezTo>
                    <a:pt x="197" y="3"/>
                    <a:pt x="219" y="13"/>
                    <a:pt x="224" y="33"/>
                  </a:cubicBezTo>
                  <a:cubicBezTo>
                    <a:pt x="231" y="59"/>
                    <a:pt x="212" y="96"/>
                    <a:pt x="162" y="84"/>
                  </a:cubicBezTo>
                  <a:cubicBezTo>
                    <a:pt x="146" y="80"/>
                    <a:pt x="127" y="69"/>
                    <a:pt x="119" y="54"/>
                  </a:cubicBezTo>
                  <a:cubicBezTo>
                    <a:pt x="109" y="69"/>
                    <a:pt x="92" y="80"/>
                    <a:pt x="74" y="84"/>
                  </a:cubicBezTo>
                  <a:cubicBezTo>
                    <a:pt x="25" y="96"/>
                    <a:pt x="6" y="59"/>
                    <a:pt x="13" y="33"/>
                  </a:cubicBezTo>
                  <a:cubicBezTo>
                    <a:pt x="18" y="13"/>
                    <a:pt x="40" y="3"/>
                    <a:pt x="57" y="13"/>
                  </a:cubicBezTo>
                  <a:cubicBezTo>
                    <a:pt x="75" y="24"/>
                    <a:pt x="73" y="53"/>
                    <a:pt x="52" y="61"/>
                  </a:cubicBezTo>
                  <a:cubicBezTo>
                    <a:pt x="43" y="64"/>
                    <a:pt x="30" y="63"/>
                    <a:pt x="27" y="51"/>
                  </a:cubicBezTo>
                  <a:cubicBezTo>
                    <a:pt x="24" y="42"/>
                    <a:pt x="33" y="30"/>
                    <a:pt x="44" y="32"/>
                  </a:cubicBezTo>
                  <a:cubicBezTo>
                    <a:pt x="52" y="33"/>
                    <a:pt x="54" y="41"/>
                    <a:pt x="54" y="44"/>
                  </a:cubicBezTo>
                  <a:cubicBezTo>
                    <a:pt x="56" y="34"/>
                    <a:pt x="47" y="27"/>
                    <a:pt x="37" y="29"/>
                  </a:cubicBezTo>
                  <a:cubicBezTo>
                    <a:pt x="28" y="31"/>
                    <a:pt x="21" y="42"/>
                    <a:pt x="24" y="52"/>
                  </a:cubicBezTo>
                  <a:cubicBezTo>
                    <a:pt x="29" y="65"/>
                    <a:pt x="43" y="68"/>
                    <a:pt x="53" y="64"/>
                  </a:cubicBezTo>
                  <a:cubicBezTo>
                    <a:pt x="77" y="56"/>
                    <a:pt x="80" y="22"/>
                    <a:pt x="59" y="10"/>
                  </a:cubicBezTo>
                  <a:cubicBezTo>
                    <a:pt x="41" y="0"/>
                    <a:pt x="18" y="8"/>
                    <a:pt x="11" y="28"/>
                  </a:cubicBezTo>
                  <a:cubicBezTo>
                    <a:pt x="0" y="56"/>
                    <a:pt x="21" y="99"/>
                    <a:pt x="76" y="86"/>
                  </a:cubicBezTo>
                  <a:cubicBezTo>
                    <a:pt x="92" y="82"/>
                    <a:pt x="108" y="73"/>
                    <a:pt x="118" y="61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9" name="文本框 28"/>
          <p:cNvSpPr txBox="1"/>
          <p:nvPr/>
        </p:nvSpPr>
        <p:spPr>
          <a:xfrm>
            <a:off x="714350" y="3184033"/>
            <a:ext cx="20842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ko-KR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관리자 </a:t>
            </a:r>
            <a:endParaRPr lang="en-US" altLang="ko-KR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ko-KR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페이지에서</a:t>
            </a:r>
          </a:p>
          <a:p>
            <a:pPr algn="ctr"/>
            <a:r>
              <a:rPr lang="ko-KR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유저의 게시글</a:t>
            </a:r>
            <a:endParaRPr lang="en-US" altLang="ko-KR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ko-KR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삭제</a:t>
            </a:r>
            <a:endParaRPr lang="zh-CN" altLang="en-US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8" name="直接连接符 37"/>
          <p:cNvCxnSpPr/>
          <p:nvPr/>
        </p:nvCxnSpPr>
        <p:spPr>
          <a:xfrm>
            <a:off x="9322714" y="1381680"/>
            <a:ext cx="0" cy="4029051"/>
          </a:xfrm>
          <a:prstGeom prst="line">
            <a:avLst/>
          </a:prstGeom>
          <a:ln w="6350">
            <a:solidFill>
              <a:schemeClr val="bg2">
                <a:lumMod val="75000"/>
                <a:alpha val="8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C3400C97-CC7C-7536-8DA4-B974C93F5D73}"/>
              </a:ext>
            </a:extLst>
          </p:cNvPr>
          <p:cNvCxnSpPr>
            <a:cxnSpLocks/>
          </p:cNvCxnSpPr>
          <p:nvPr/>
        </p:nvCxnSpPr>
        <p:spPr>
          <a:xfrm flipH="1">
            <a:off x="3545457" y="3784198"/>
            <a:ext cx="8146079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4B7B150C-916B-04CC-8BE6-CE1125107664}"/>
              </a:ext>
            </a:extLst>
          </p:cNvPr>
          <p:cNvSpPr txBox="1"/>
          <p:nvPr/>
        </p:nvSpPr>
        <p:spPr>
          <a:xfrm>
            <a:off x="3545457" y="3382930"/>
            <a:ext cx="12527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&lt;Mapper&gt;</a:t>
            </a:r>
            <a:r>
              <a:rPr lang="ko-KR" altLang="en-US" sz="1600" dirty="0"/>
              <a:t>↑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3D80CDC-24B3-DB33-6A9E-F08C95DEBFEF}"/>
              </a:ext>
            </a:extLst>
          </p:cNvPr>
          <p:cNvSpPr txBox="1"/>
          <p:nvPr/>
        </p:nvSpPr>
        <p:spPr>
          <a:xfrm>
            <a:off x="3545457" y="3900611"/>
            <a:ext cx="12527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      &lt;DAO&gt;</a:t>
            </a:r>
            <a:r>
              <a:rPr lang="ko-KR" altLang="en-US" sz="1600" dirty="0"/>
              <a:t>↓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210CE8B5-CD8B-7FE9-5585-46F25BB484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6603" y="811136"/>
            <a:ext cx="7344933" cy="2164037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CEF692DD-74EB-04DC-D0DD-02C7A27E39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4429" y="4069888"/>
            <a:ext cx="4423975" cy="2065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88668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98156" y="96112"/>
            <a:ext cx="11995688" cy="6661149"/>
          </a:xfrm>
          <a:prstGeom prst="rect">
            <a:avLst/>
          </a:prstGeom>
          <a:noFill/>
          <a:ln w="63500" cmpd="thickThin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" name="直接连接符 13"/>
          <p:cNvCxnSpPr/>
          <p:nvPr/>
        </p:nvCxnSpPr>
        <p:spPr>
          <a:xfrm>
            <a:off x="3414792" y="879060"/>
            <a:ext cx="1" cy="5099879"/>
          </a:xfrm>
          <a:prstGeom prst="line">
            <a:avLst/>
          </a:prstGeom>
          <a:ln w="22225">
            <a:solidFill>
              <a:schemeClr val="tx1">
                <a:lumMod val="85000"/>
                <a:lumOff val="15000"/>
              </a:schemeClr>
            </a:solidFill>
            <a:prstDash val="sysDot"/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组合 20"/>
          <p:cNvGrpSpPr/>
          <p:nvPr/>
        </p:nvGrpSpPr>
        <p:grpSpPr>
          <a:xfrm>
            <a:off x="384874" y="5499678"/>
            <a:ext cx="2729837" cy="67813"/>
            <a:chOff x="5108253" y="1177442"/>
            <a:chExt cx="1975492" cy="49074"/>
          </a:xfrm>
        </p:grpSpPr>
        <p:cxnSp>
          <p:nvCxnSpPr>
            <p:cNvPr id="22" name="直接连接符 21"/>
            <p:cNvCxnSpPr/>
            <p:nvPr/>
          </p:nvCxnSpPr>
          <p:spPr>
            <a:xfrm>
              <a:off x="5108253" y="1226516"/>
              <a:ext cx="1975491" cy="0"/>
            </a:xfrm>
            <a:prstGeom prst="line">
              <a:avLst/>
            </a:prstGeom>
            <a:ln w="22225" cmpd="sng">
              <a:solidFill>
                <a:schemeClr val="tx1">
                  <a:lumMod val="75000"/>
                  <a:lumOff val="25000"/>
                  <a:alpha val="83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>
              <a:off x="5108254" y="1177442"/>
              <a:ext cx="1975491" cy="0"/>
            </a:xfrm>
            <a:prstGeom prst="line">
              <a:avLst/>
            </a:prstGeom>
            <a:ln w="28575" cmpd="sng">
              <a:solidFill>
                <a:schemeClr val="tx1">
                  <a:lumMod val="75000"/>
                  <a:lumOff val="25000"/>
                  <a:alpha val="83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组合 23"/>
          <p:cNvGrpSpPr/>
          <p:nvPr/>
        </p:nvGrpSpPr>
        <p:grpSpPr>
          <a:xfrm>
            <a:off x="384874" y="2552981"/>
            <a:ext cx="2729837" cy="278698"/>
            <a:chOff x="7150100" y="4803775"/>
            <a:chExt cx="2317750" cy="668338"/>
          </a:xfrm>
        </p:grpSpPr>
        <p:sp>
          <p:nvSpPr>
            <p:cNvPr id="25" name="Freeform 31"/>
            <p:cNvSpPr>
              <a:spLocks/>
            </p:cNvSpPr>
            <p:nvPr/>
          </p:nvSpPr>
          <p:spPr bwMode="auto">
            <a:xfrm>
              <a:off x="8074025" y="4803775"/>
              <a:ext cx="466725" cy="533400"/>
            </a:xfrm>
            <a:custGeom>
              <a:avLst/>
              <a:gdLst>
                <a:gd name="T0" fmla="*/ 60 w 124"/>
                <a:gd name="T1" fmla="*/ 95 h 140"/>
                <a:gd name="T2" fmla="*/ 41 w 124"/>
                <a:gd name="T3" fmla="*/ 42 h 140"/>
                <a:gd name="T4" fmla="*/ 84 w 124"/>
                <a:gd name="T5" fmla="*/ 42 h 140"/>
                <a:gd name="T6" fmla="*/ 65 w 124"/>
                <a:gd name="T7" fmla="*/ 95 h 140"/>
                <a:gd name="T8" fmla="*/ 124 w 124"/>
                <a:gd name="T9" fmla="*/ 140 h 140"/>
                <a:gd name="T10" fmla="*/ 62 w 124"/>
                <a:gd name="T11" fmla="*/ 98 h 140"/>
                <a:gd name="T12" fmla="*/ 0 w 124"/>
                <a:gd name="T13" fmla="*/ 140 h 140"/>
                <a:gd name="T14" fmla="*/ 60 w 124"/>
                <a:gd name="T15" fmla="*/ 95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40">
                  <a:moveTo>
                    <a:pt x="60" y="95"/>
                  </a:moveTo>
                  <a:cubicBezTo>
                    <a:pt x="49" y="80"/>
                    <a:pt x="40" y="61"/>
                    <a:pt x="41" y="42"/>
                  </a:cubicBezTo>
                  <a:cubicBezTo>
                    <a:pt x="44" y="0"/>
                    <a:pt x="81" y="0"/>
                    <a:pt x="84" y="42"/>
                  </a:cubicBezTo>
                  <a:cubicBezTo>
                    <a:pt x="85" y="61"/>
                    <a:pt x="76" y="80"/>
                    <a:pt x="65" y="95"/>
                  </a:cubicBezTo>
                  <a:cubicBezTo>
                    <a:pt x="80" y="114"/>
                    <a:pt x="100" y="135"/>
                    <a:pt x="124" y="140"/>
                  </a:cubicBezTo>
                  <a:cubicBezTo>
                    <a:pt x="102" y="139"/>
                    <a:pt x="77" y="117"/>
                    <a:pt x="62" y="98"/>
                  </a:cubicBezTo>
                  <a:cubicBezTo>
                    <a:pt x="48" y="117"/>
                    <a:pt x="23" y="139"/>
                    <a:pt x="0" y="140"/>
                  </a:cubicBezTo>
                  <a:cubicBezTo>
                    <a:pt x="24" y="135"/>
                    <a:pt x="45" y="114"/>
                    <a:pt x="60" y="95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32"/>
            <p:cNvSpPr>
              <a:spLocks/>
            </p:cNvSpPr>
            <p:nvPr/>
          </p:nvSpPr>
          <p:spPr bwMode="auto">
            <a:xfrm>
              <a:off x="8702675" y="5368925"/>
              <a:ext cx="765175" cy="22225"/>
            </a:xfrm>
            <a:custGeom>
              <a:avLst/>
              <a:gdLst>
                <a:gd name="T0" fmla="*/ 101 w 203"/>
                <a:gd name="T1" fmla="*/ 6 h 6"/>
                <a:gd name="T2" fmla="*/ 0 w 203"/>
                <a:gd name="T3" fmla="*/ 3 h 6"/>
                <a:gd name="T4" fmla="*/ 101 w 203"/>
                <a:gd name="T5" fmla="*/ 0 h 6"/>
                <a:gd name="T6" fmla="*/ 203 w 203"/>
                <a:gd name="T7" fmla="*/ 4 h 6"/>
                <a:gd name="T8" fmla="*/ 101 w 203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">
                  <a:moveTo>
                    <a:pt x="101" y="6"/>
                  </a:moveTo>
                  <a:cubicBezTo>
                    <a:pt x="68" y="6"/>
                    <a:pt x="34" y="6"/>
                    <a:pt x="0" y="3"/>
                  </a:cubicBezTo>
                  <a:cubicBezTo>
                    <a:pt x="35" y="0"/>
                    <a:pt x="68" y="0"/>
                    <a:pt x="101" y="0"/>
                  </a:cubicBezTo>
                  <a:cubicBezTo>
                    <a:pt x="134" y="0"/>
                    <a:pt x="168" y="1"/>
                    <a:pt x="203" y="4"/>
                  </a:cubicBezTo>
                  <a:cubicBezTo>
                    <a:pt x="166" y="6"/>
                    <a:pt x="101" y="6"/>
                    <a:pt x="101" y="6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33"/>
            <p:cNvSpPr>
              <a:spLocks/>
            </p:cNvSpPr>
            <p:nvPr/>
          </p:nvSpPr>
          <p:spPr bwMode="auto">
            <a:xfrm>
              <a:off x="7150100" y="5368925"/>
              <a:ext cx="765175" cy="22225"/>
            </a:xfrm>
            <a:custGeom>
              <a:avLst/>
              <a:gdLst>
                <a:gd name="T0" fmla="*/ 102 w 203"/>
                <a:gd name="T1" fmla="*/ 6 h 6"/>
                <a:gd name="T2" fmla="*/ 203 w 203"/>
                <a:gd name="T3" fmla="*/ 3 h 6"/>
                <a:gd name="T4" fmla="*/ 102 w 203"/>
                <a:gd name="T5" fmla="*/ 0 h 6"/>
                <a:gd name="T6" fmla="*/ 0 w 203"/>
                <a:gd name="T7" fmla="*/ 4 h 6"/>
                <a:gd name="T8" fmla="*/ 102 w 203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">
                  <a:moveTo>
                    <a:pt x="102" y="6"/>
                  </a:moveTo>
                  <a:cubicBezTo>
                    <a:pt x="135" y="6"/>
                    <a:pt x="169" y="6"/>
                    <a:pt x="203" y="3"/>
                  </a:cubicBezTo>
                  <a:cubicBezTo>
                    <a:pt x="168" y="0"/>
                    <a:pt x="135" y="0"/>
                    <a:pt x="102" y="0"/>
                  </a:cubicBezTo>
                  <a:cubicBezTo>
                    <a:pt x="68" y="0"/>
                    <a:pt x="35" y="1"/>
                    <a:pt x="0" y="4"/>
                  </a:cubicBezTo>
                  <a:cubicBezTo>
                    <a:pt x="36" y="6"/>
                    <a:pt x="102" y="6"/>
                    <a:pt x="102" y="6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34"/>
            <p:cNvSpPr>
              <a:spLocks/>
            </p:cNvSpPr>
            <p:nvPr/>
          </p:nvSpPr>
          <p:spPr bwMode="auto">
            <a:xfrm>
              <a:off x="7862888" y="5092700"/>
              <a:ext cx="893763" cy="379413"/>
            </a:xfrm>
            <a:custGeom>
              <a:avLst/>
              <a:gdLst>
                <a:gd name="T0" fmla="*/ 118 w 237"/>
                <a:gd name="T1" fmla="*/ 61 h 99"/>
                <a:gd name="T2" fmla="*/ 160 w 237"/>
                <a:gd name="T3" fmla="*/ 86 h 99"/>
                <a:gd name="T4" fmla="*/ 226 w 237"/>
                <a:gd name="T5" fmla="*/ 28 h 99"/>
                <a:gd name="T6" fmla="*/ 178 w 237"/>
                <a:gd name="T7" fmla="*/ 10 h 99"/>
                <a:gd name="T8" fmla="*/ 184 w 237"/>
                <a:gd name="T9" fmla="*/ 64 h 99"/>
                <a:gd name="T10" fmla="*/ 213 w 237"/>
                <a:gd name="T11" fmla="*/ 52 h 99"/>
                <a:gd name="T12" fmla="*/ 199 w 237"/>
                <a:gd name="T13" fmla="*/ 29 h 99"/>
                <a:gd name="T14" fmla="*/ 183 w 237"/>
                <a:gd name="T15" fmla="*/ 44 h 99"/>
                <a:gd name="T16" fmla="*/ 193 w 237"/>
                <a:gd name="T17" fmla="*/ 32 h 99"/>
                <a:gd name="T18" fmla="*/ 210 w 237"/>
                <a:gd name="T19" fmla="*/ 51 h 99"/>
                <a:gd name="T20" fmla="*/ 185 w 237"/>
                <a:gd name="T21" fmla="*/ 61 h 99"/>
                <a:gd name="T22" fmla="*/ 180 w 237"/>
                <a:gd name="T23" fmla="*/ 13 h 99"/>
                <a:gd name="T24" fmla="*/ 224 w 237"/>
                <a:gd name="T25" fmla="*/ 33 h 99"/>
                <a:gd name="T26" fmla="*/ 162 w 237"/>
                <a:gd name="T27" fmla="*/ 84 h 99"/>
                <a:gd name="T28" fmla="*/ 119 w 237"/>
                <a:gd name="T29" fmla="*/ 54 h 99"/>
                <a:gd name="T30" fmla="*/ 74 w 237"/>
                <a:gd name="T31" fmla="*/ 84 h 99"/>
                <a:gd name="T32" fmla="*/ 13 w 237"/>
                <a:gd name="T33" fmla="*/ 33 h 99"/>
                <a:gd name="T34" fmla="*/ 57 w 237"/>
                <a:gd name="T35" fmla="*/ 13 h 99"/>
                <a:gd name="T36" fmla="*/ 52 w 237"/>
                <a:gd name="T37" fmla="*/ 61 h 99"/>
                <a:gd name="T38" fmla="*/ 27 w 237"/>
                <a:gd name="T39" fmla="*/ 51 h 99"/>
                <a:gd name="T40" fmla="*/ 44 w 237"/>
                <a:gd name="T41" fmla="*/ 32 h 99"/>
                <a:gd name="T42" fmla="*/ 54 w 237"/>
                <a:gd name="T43" fmla="*/ 44 h 99"/>
                <a:gd name="T44" fmla="*/ 37 w 237"/>
                <a:gd name="T45" fmla="*/ 29 h 99"/>
                <a:gd name="T46" fmla="*/ 24 w 237"/>
                <a:gd name="T47" fmla="*/ 52 h 99"/>
                <a:gd name="T48" fmla="*/ 53 w 237"/>
                <a:gd name="T49" fmla="*/ 64 h 99"/>
                <a:gd name="T50" fmla="*/ 59 w 237"/>
                <a:gd name="T51" fmla="*/ 10 h 99"/>
                <a:gd name="T52" fmla="*/ 11 w 237"/>
                <a:gd name="T53" fmla="*/ 28 h 99"/>
                <a:gd name="T54" fmla="*/ 76 w 237"/>
                <a:gd name="T55" fmla="*/ 86 h 99"/>
                <a:gd name="T56" fmla="*/ 118 w 237"/>
                <a:gd name="T57" fmla="*/ 61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37" h="99">
                  <a:moveTo>
                    <a:pt x="118" y="61"/>
                  </a:moveTo>
                  <a:cubicBezTo>
                    <a:pt x="129" y="73"/>
                    <a:pt x="144" y="82"/>
                    <a:pt x="160" y="86"/>
                  </a:cubicBezTo>
                  <a:cubicBezTo>
                    <a:pt x="216" y="99"/>
                    <a:pt x="237" y="56"/>
                    <a:pt x="226" y="28"/>
                  </a:cubicBezTo>
                  <a:cubicBezTo>
                    <a:pt x="219" y="8"/>
                    <a:pt x="196" y="0"/>
                    <a:pt x="178" y="10"/>
                  </a:cubicBezTo>
                  <a:cubicBezTo>
                    <a:pt x="157" y="22"/>
                    <a:pt x="160" y="56"/>
                    <a:pt x="184" y="64"/>
                  </a:cubicBezTo>
                  <a:cubicBezTo>
                    <a:pt x="194" y="68"/>
                    <a:pt x="208" y="65"/>
                    <a:pt x="213" y="52"/>
                  </a:cubicBezTo>
                  <a:cubicBezTo>
                    <a:pt x="216" y="42"/>
                    <a:pt x="209" y="31"/>
                    <a:pt x="199" y="29"/>
                  </a:cubicBezTo>
                  <a:cubicBezTo>
                    <a:pt x="190" y="27"/>
                    <a:pt x="181" y="34"/>
                    <a:pt x="183" y="44"/>
                  </a:cubicBezTo>
                  <a:cubicBezTo>
                    <a:pt x="183" y="41"/>
                    <a:pt x="185" y="33"/>
                    <a:pt x="193" y="32"/>
                  </a:cubicBezTo>
                  <a:cubicBezTo>
                    <a:pt x="204" y="30"/>
                    <a:pt x="213" y="42"/>
                    <a:pt x="210" y="51"/>
                  </a:cubicBezTo>
                  <a:cubicBezTo>
                    <a:pt x="207" y="63"/>
                    <a:pt x="194" y="64"/>
                    <a:pt x="185" y="61"/>
                  </a:cubicBezTo>
                  <a:cubicBezTo>
                    <a:pt x="164" y="53"/>
                    <a:pt x="161" y="24"/>
                    <a:pt x="180" y="13"/>
                  </a:cubicBezTo>
                  <a:cubicBezTo>
                    <a:pt x="197" y="3"/>
                    <a:pt x="219" y="13"/>
                    <a:pt x="224" y="33"/>
                  </a:cubicBezTo>
                  <a:cubicBezTo>
                    <a:pt x="231" y="59"/>
                    <a:pt x="212" y="96"/>
                    <a:pt x="162" y="84"/>
                  </a:cubicBezTo>
                  <a:cubicBezTo>
                    <a:pt x="146" y="80"/>
                    <a:pt x="127" y="69"/>
                    <a:pt x="119" y="54"/>
                  </a:cubicBezTo>
                  <a:cubicBezTo>
                    <a:pt x="109" y="69"/>
                    <a:pt x="92" y="80"/>
                    <a:pt x="74" y="84"/>
                  </a:cubicBezTo>
                  <a:cubicBezTo>
                    <a:pt x="25" y="96"/>
                    <a:pt x="6" y="59"/>
                    <a:pt x="13" y="33"/>
                  </a:cubicBezTo>
                  <a:cubicBezTo>
                    <a:pt x="18" y="13"/>
                    <a:pt x="40" y="3"/>
                    <a:pt x="57" y="13"/>
                  </a:cubicBezTo>
                  <a:cubicBezTo>
                    <a:pt x="75" y="24"/>
                    <a:pt x="73" y="53"/>
                    <a:pt x="52" y="61"/>
                  </a:cubicBezTo>
                  <a:cubicBezTo>
                    <a:pt x="43" y="64"/>
                    <a:pt x="30" y="63"/>
                    <a:pt x="27" y="51"/>
                  </a:cubicBezTo>
                  <a:cubicBezTo>
                    <a:pt x="24" y="42"/>
                    <a:pt x="33" y="30"/>
                    <a:pt x="44" y="32"/>
                  </a:cubicBezTo>
                  <a:cubicBezTo>
                    <a:pt x="52" y="33"/>
                    <a:pt x="54" y="41"/>
                    <a:pt x="54" y="44"/>
                  </a:cubicBezTo>
                  <a:cubicBezTo>
                    <a:pt x="56" y="34"/>
                    <a:pt x="47" y="27"/>
                    <a:pt x="37" y="29"/>
                  </a:cubicBezTo>
                  <a:cubicBezTo>
                    <a:pt x="28" y="31"/>
                    <a:pt x="21" y="42"/>
                    <a:pt x="24" y="52"/>
                  </a:cubicBezTo>
                  <a:cubicBezTo>
                    <a:pt x="29" y="65"/>
                    <a:pt x="43" y="68"/>
                    <a:pt x="53" y="64"/>
                  </a:cubicBezTo>
                  <a:cubicBezTo>
                    <a:pt x="77" y="56"/>
                    <a:pt x="80" y="22"/>
                    <a:pt x="59" y="10"/>
                  </a:cubicBezTo>
                  <a:cubicBezTo>
                    <a:pt x="41" y="0"/>
                    <a:pt x="18" y="8"/>
                    <a:pt x="11" y="28"/>
                  </a:cubicBezTo>
                  <a:cubicBezTo>
                    <a:pt x="0" y="56"/>
                    <a:pt x="21" y="99"/>
                    <a:pt x="76" y="86"/>
                  </a:cubicBezTo>
                  <a:cubicBezTo>
                    <a:pt x="92" y="82"/>
                    <a:pt x="108" y="73"/>
                    <a:pt x="118" y="61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9" name="文本框 28"/>
          <p:cNvSpPr txBox="1"/>
          <p:nvPr/>
        </p:nvSpPr>
        <p:spPr>
          <a:xfrm>
            <a:off x="714350" y="3184033"/>
            <a:ext cx="20842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ko-KR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관리자 </a:t>
            </a:r>
            <a:endParaRPr lang="en-US" altLang="ko-KR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ko-KR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페이지에서</a:t>
            </a:r>
          </a:p>
          <a:p>
            <a:pPr algn="ctr"/>
            <a:r>
              <a:rPr lang="ko-KR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유저의 게시글</a:t>
            </a:r>
            <a:r>
              <a:rPr lang="en-US" altLang="ko-KR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  <a:p>
            <a:pPr algn="ctr"/>
            <a:r>
              <a:rPr lang="ko-KR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삭제</a:t>
            </a:r>
            <a:endParaRPr lang="zh-CN" altLang="en-US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8" name="直接连接符 37"/>
          <p:cNvCxnSpPr/>
          <p:nvPr/>
        </p:nvCxnSpPr>
        <p:spPr>
          <a:xfrm>
            <a:off x="9322714" y="1381680"/>
            <a:ext cx="0" cy="4029051"/>
          </a:xfrm>
          <a:prstGeom prst="line">
            <a:avLst/>
          </a:prstGeom>
          <a:ln w="6350">
            <a:solidFill>
              <a:schemeClr val="bg2">
                <a:lumMod val="75000"/>
                <a:alpha val="8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C3400C97-CC7C-7536-8DA4-B974C93F5D73}"/>
              </a:ext>
            </a:extLst>
          </p:cNvPr>
          <p:cNvCxnSpPr>
            <a:cxnSpLocks/>
          </p:cNvCxnSpPr>
          <p:nvPr/>
        </p:nvCxnSpPr>
        <p:spPr>
          <a:xfrm flipH="1">
            <a:off x="3545457" y="3784198"/>
            <a:ext cx="8146079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4B7B150C-916B-04CC-8BE6-CE1125107664}"/>
              </a:ext>
            </a:extLst>
          </p:cNvPr>
          <p:cNvSpPr txBox="1"/>
          <p:nvPr/>
        </p:nvSpPr>
        <p:spPr>
          <a:xfrm>
            <a:off x="3545457" y="3382930"/>
            <a:ext cx="14672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&lt;Controller&gt;</a:t>
            </a:r>
            <a:r>
              <a:rPr lang="ko-KR" altLang="en-US" sz="1600" dirty="0"/>
              <a:t>↑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3D80CDC-24B3-DB33-6A9E-F08C95DEBFEF}"/>
              </a:ext>
            </a:extLst>
          </p:cNvPr>
          <p:cNvSpPr txBox="1"/>
          <p:nvPr/>
        </p:nvSpPr>
        <p:spPr>
          <a:xfrm>
            <a:off x="3545457" y="3900611"/>
            <a:ext cx="12527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      &lt;Service&gt;</a:t>
            </a:r>
            <a:r>
              <a:rPr lang="ko-KR" altLang="en-US" sz="1600" dirty="0"/>
              <a:t>↓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B4AF490-28C3-D5DF-E2BC-7E9339E03D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8288" y="4169611"/>
            <a:ext cx="4487739" cy="201490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B7A91C3-0789-CB4E-5772-9AAF4088CD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2730" y="653079"/>
            <a:ext cx="6131189" cy="2357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78865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98156" y="96112"/>
            <a:ext cx="11995688" cy="6661149"/>
          </a:xfrm>
          <a:prstGeom prst="rect">
            <a:avLst/>
          </a:prstGeom>
          <a:noFill/>
          <a:ln w="63500" cmpd="thickThin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" name="直接连接符 13"/>
          <p:cNvCxnSpPr/>
          <p:nvPr/>
        </p:nvCxnSpPr>
        <p:spPr>
          <a:xfrm>
            <a:off x="3414792" y="879060"/>
            <a:ext cx="1" cy="5099879"/>
          </a:xfrm>
          <a:prstGeom prst="line">
            <a:avLst/>
          </a:prstGeom>
          <a:ln w="22225">
            <a:solidFill>
              <a:schemeClr val="tx1">
                <a:lumMod val="85000"/>
                <a:lumOff val="15000"/>
              </a:schemeClr>
            </a:solidFill>
            <a:prstDash val="sysDot"/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组合 20"/>
          <p:cNvGrpSpPr/>
          <p:nvPr/>
        </p:nvGrpSpPr>
        <p:grpSpPr>
          <a:xfrm>
            <a:off x="384874" y="5499678"/>
            <a:ext cx="2729837" cy="67813"/>
            <a:chOff x="5108253" y="1177442"/>
            <a:chExt cx="1975492" cy="49074"/>
          </a:xfrm>
        </p:grpSpPr>
        <p:cxnSp>
          <p:nvCxnSpPr>
            <p:cNvPr id="22" name="直接连接符 21"/>
            <p:cNvCxnSpPr/>
            <p:nvPr/>
          </p:nvCxnSpPr>
          <p:spPr>
            <a:xfrm>
              <a:off x="5108253" y="1226516"/>
              <a:ext cx="1975491" cy="0"/>
            </a:xfrm>
            <a:prstGeom prst="line">
              <a:avLst/>
            </a:prstGeom>
            <a:ln w="22225" cmpd="sng">
              <a:solidFill>
                <a:schemeClr val="tx1">
                  <a:lumMod val="75000"/>
                  <a:lumOff val="25000"/>
                  <a:alpha val="83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>
              <a:off x="5108254" y="1177442"/>
              <a:ext cx="1975491" cy="0"/>
            </a:xfrm>
            <a:prstGeom prst="line">
              <a:avLst/>
            </a:prstGeom>
            <a:ln w="28575" cmpd="sng">
              <a:solidFill>
                <a:schemeClr val="tx1">
                  <a:lumMod val="75000"/>
                  <a:lumOff val="25000"/>
                  <a:alpha val="83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组合 23"/>
          <p:cNvGrpSpPr/>
          <p:nvPr/>
        </p:nvGrpSpPr>
        <p:grpSpPr>
          <a:xfrm>
            <a:off x="384874" y="2552981"/>
            <a:ext cx="2729837" cy="278698"/>
            <a:chOff x="7150100" y="4803775"/>
            <a:chExt cx="2317750" cy="668338"/>
          </a:xfrm>
        </p:grpSpPr>
        <p:sp>
          <p:nvSpPr>
            <p:cNvPr id="25" name="Freeform 31"/>
            <p:cNvSpPr>
              <a:spLocks/>
            </p:cNvSpPr>
            <p:nvPr/>
          </p:nvSpPr>
          <p:spPr bwMode="auto">
            <a:xfrm>
              <a:off x="8074025" y="4803775"/>
              <a:ext cx="466725" cy="533400"/>
            </a:xfrm>
            <a:custGeom>
              <a:avLst/>
              <a:gdLst>
                <a:gd name="T0" fmla="*/ 60 w 124"/>
                <a:gd name="T1" fmla="*/ 95 h 140"/>
                <a:gd name="T2" fmla="*/ 41 w 124"/>
                <a:gd name="T3" fmla="*/ 42 h 140"/>
                <a:gd name="T4" fmla="*/ 84 w 124"/>
                <a:gd name="T5" fmla="*/ 42 h 140"/>
                <a:gd name="T6" fmla="*/ 65 w 124"/>
                <a:gd name="T7" fmla="*/ 95 h 140"/>
                <a:gd name="T8" fmla="*/ 124 w 124"/>
                <a:gd name="T9" fmla="*/ 140 h 140"/>
                <a:gd name="T10" fmla="*/ 62 w 124"/>
                <a:gd name="T11" fmla="*/ 98 h 140"/>
                <a:gd name="T12" fmla="*/ 0 w 124"/>
                <a:gd name="T13" fmla="*/ 140 h 140"/>
                <a:gd name="T14" fmla="*/ 60 w 124"/>
                <a:gd name="T15" fmla="*/ 95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40">
                  <a:moveTo>
                    <a:pt x="60" y="95"/>
                  </a:moveTo>
                  <a:cubicBezTo>
                    <a:pt x="49" y="80"/>
                    <a:pt x="40" y="61"/>
                    <a:pt x="41" y="42"/>
                  </a:cubicBezTo>
                  <a:cubicBezTo>
                    <a:pt x="44" y="0"/>
                    <a:pt x="81" y="0"/>
                    <a:pt x="84" y="42"/>
                  </a:cubicBezTo>
                  <a:cubicBezTo>
                    <a:pt x="85" y="61"/>
                    <a:pt x="76" y="80"/>
                    <a:pt x="65" y="95"/>
                  </a:cubicBezTo>
                  <a:cubicBezTo>
                    <a:pt x="80" y="114"/>
                    <a:pt x="100" y="135"/>
                    <a:pt x="124" y="140"/>
                  </a:cubicBezTo>
                  <a:cubicBezTo>
                    <a:pt x="102" y="139"/>
                    <a:pt x="77" y="117"/>
                    <a:pt x="62" y="98"/>
                  </a:cubicBezTo>
                  <a:cubicBezTo>
                    <a:pt x="48" y="117"/>
                    <a:pt x="23" y="139"/>
                    <a:pt x="0" y="140"/>
                  </a:cubicBezTo>
                  <a:cubicBezTo>
                    <a:pt x="24" y="135"/>
                    <a:pt x="45" y="114"/>
                    <a:pt x="60" y="95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32"/>
            <p:cNvSpPr>
              <a:spLocks/>
            </p:cNvSpPr>
            <p:nvPr/>
          </p:nvSpPr>
          <p:spPr bwMode="auto">
            <a:xfrm>
              <a:off x="8702675" y="5368925"/>
              <a:ext cx="765175" cy="22225"/>
            </a:xfrm>
            <a:custGeom>
              <a:avLst/>
              <a:gdLst>
                <a:gd name="T0" fmla="*/ 101 w 203"/>
                <a:gd name="T1" fmla="*/ 6 h 6"/>
                <a:gd name="T2" fmla="*/ 0 w 203"/>
                <a:gd name="T3" fmla="*/ 3 h 6"/>
                <a:gd name="T4" fmla="*/ 101 w 203"/>
                <a:gd name="T5" fmla="*/ 0 h 6"/>
                <a:gd name="T6" fmla="*/ 203 w 203"/>
                <a:gd name="T7" fmla="*/ 4 h 6"/>
                <a:gd name="T8" fmla="*/ 101 w 203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">
                  <a:moveTo>
                    <a:pt x="101" y="6"/>
                  </a:moveTo>
                  <a:cubicBezTo>
                    <a:pt x="68" y="6"/>
                    <a:pt x="34" y="6"/>
                    <a:pt x="0" y="3"/>
                  </a:cubicBezTo>
                  <a:cubicBezTo>
                    <a:pt x="35" y="0"/>
                    <a:pt x="68" y="0"/>
                    <a:pt x="101" y="0"/>
                  </a:cubicBezTo>
                  <a:cubicBezTo>
                    <a:pt x="134" y="0"/>
                    <a:pt x="168" y="1"/>
                    <a:pt x="203" y="4"/>
                  </a:cubicBezTo>
                  <a:cubicBezTo>
                    <a:pt x="166" y="6"/>
                    <a:pt x="101" y="6"/>
                    <a:pt x="101" y="6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33"/>
            <p:cNvSpPr>
              <a:spLocks/>
            </p:cNvSpPr>
            <p:nvPr/>
          </p:nvSpPr>
          <p:spPr bwMode="auto">
            <a:xfrm>
              <a:off x="7150100" y="5368925"/>
              <a:ext cx="765175" cy="22225"/>
            </a:xfrm>
            <a:custGeom>
              <a:avLst/>
              <a:gdLst>
                <a:gd name="T0" fmla="*/ 102 w 203"/>
                <a:gd name="T1" fmla="*/ 6 h 6"/>
                <a:gd name="T2" fmla="*/ 203 w 203"/>
                <a:gd name="T3" fmla="*/ 3 h 6"/>
                <a:gd name="T4" fmla="*/ 102 w 203"/>
                <a:gd name="T5" fmla="*/ 0 h 6"/>
                <a:gd name="T6" fmla="*/ 0 w 203"/>
                <a:gd name="T7" fmla="*/ 4 h 6"/>
                <a:gd name="T8" fmla="*/ 102 w 203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">
                  <a:moveTo>
                    <a:pt x="102" y="6"/>
                  </a:moveTo>
                  <a:cubicBezTo>
                    <a:pt x="135" y="6"/>
                    <a:pt x="169" y="6"/>
                    <a:pt x="203" y="3"/>
                  </a:cubicBezTo>
                  <a:cubicBezTo>
                    <a:pt x="168" y="0"/>
                    <a:pt x="135" y="0"/>
                    <a:pt x="102" y="0"/>
                  </a:cubicBezTo>
                  <a:cubicBezTo>
                    <a:pt x="68" y="0"/>
                    <a:pt x="35" y="1"/>
                    <a:pt x="0" y="4"/>
                  </a:cubicBezTo>
                  <a:cubicBezTo>
                    <a:pt x="36" y="6"/>
                    <a:pt x="102" y="6"/>
                    <a:pt x="102" y="6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34"/>
            <p:cNvSpPr>
              <a:spLocks/>
            </p:cNvSpPr>
            <p:nvPr/>
          </p:nvSpPr>
          <p:spPr bwMode="auto">
            <a:xfrm>
              <a:off x="7862888" y="5092700"/>
              <a:ext cx="893763" cy="379413"/>
            </a:xfrm>
            <a:custGeom>
              <a:avLst/>
              <a:gdLst>
                <a:gd name="T0" fmla="*/ 118 w 237"/>
                <a:gd name="T1" fmla="*/ 61 h 99"/>
                <a:gd name="T2" fmla="*/ 160 w 237"/>
                <a:gd name="T3" fmla="*/ 86 h 99"/>
                <a:gd name="T4" fmla="*/ 226 w 237"/>
                <a:gd name="T5" fmla="*/ 28 h 99"/>
                <a:gd name="T6" fmla="*/ 178 w 237"/>
                <a:gd name="T7" fmla="*/ 10 h 99"/>
                <a:gd name="T8" fmla="*/ 184 w 237"/>
                <a:gd name="T9" fmla="*/ 64 h 99"/>
                <a:gd name="T10" fmla="*/ 213 w 237"/>
                <a:gd name="T11" fmla="*/ 52 h 99"/>
                <a:gd name="T12" fmla="*/ 199 w 237"/>
                <a:gd name="T13" fmla="*/ 29 h 99"/>
                <a:gd name="T14" fmla="*/ 183 w 237"/>
                <a:gd name="T15" fmla="*/ 44 h 99"/>
                <a:gd name="T16" fmla="*/ 193 w 237"/>
                <a:gd name="T17" fmla="*/ 32 h 99"/>
                <a:gd name="T18" fmla="*/ 210 w 237"/>
                <a:gd name="T19" fmla="*/ 51 h 99"/>
                <a:gd name="T20" fmla="*/ 185 w 237"/>
                <a:gd name="T21" fmla="*/ 61 h 99"/>
                <a:gd name="T22" fmla="*/ 180 w 237"/>
                <a:gd name="T23" fmla="*/ 13 h 99"/>
                <a:gd name="T24" fmla="*/ 224 w 237"/>
                <a:gd name="T25" fmla="*/ 33 h 99"/>
                <a:gd name="T26" fmla="*/ 162 w 237"/>
                <a:gd name="T27" fmla="*/ 84 h 99"/>
                <a:gd name="T28" fmla="*/ 119 w 237"/>
                <a:gd name="T29" fmla="*/ 54 h 99"/>
                <a:gd name="T30" fmla="*/ 74 w 237"/>
                <a:gd name="T31" fmla="*/ 84 h 99"/>
                <a:gd name="T32" fmla="*/ 13 w 237"/>
                <a:gd name="T33" fmla="*/ 33 h 99"/>
                <a:gd name="T34" fmla="*/ 57 w 237"/>
                <a:gd name="T35" fmla="*/ 13 h 99"/>
                <a:gd name="T36" fmla="*/ 52 w 237"/>
                <a:gd name="T37" fmla="*/ 61 h 99"/>
                <a:gd name="T38" fmla="*/ 27 w 237"/>
                <a:gd name="T39" fmla="*/ 51 h 99"/>
                <a:gd name="T40" fmla="*/ 44 w 237"/>
                <a:gd name="T41" fmla="*/ 32 h 99"/>
                <a:gd name="T42" fmla="*/ 54 w 237"/>
                <a:gd name="T43" fmla="*/ 44 h 99"/>
                <a:gd name="T44" fmla="*/ 37 w 237"/>
                <a:gd name="T45" fmla="*/ 29 h 99"/>
                <a:gd name="T46" fmla="*/ 24 w 237"/>
                <a:gd name="T47" fmla="*/ 52 h 99"/>
                <a:gd name="T48" fmla="*/ 53 w 237"/>
                <a:gd name="T49" fmla="*/ 64 h 99"/>
                <a:gd name="T50" fmla="*/ 59 w 237"/>
                <a:gd name="T51" fmla="*/ 10 h 99"/>
                <a:gd name="T52" fmla="*/ 11 w 237"/>
                <a:gd name="T53" fmla="*/ 28 h 99"/>
                <a:gd name="T54" fmla="*/ 76 w 237"/>
                <a:gd name="T55" fmla="*/ 86 h 99"/>
                <a:gd name="T56" fmla="*/ 118 w 237"/>
                <a:gd name="T57" fmla="*/ 61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37" h="99">
                  <a:moveTo>
                    <a:pt x="118" y="61"/>
                  </a:moveTo>
                  <a:cubicBezTo>
                    <a:pt x="129" y="73"/>
                    <a:pt x="144" y="82"/>
                    <a:pt x="160" y="86"/>
                  </a:cubicBezTo>
                  <a:cubicBezTo>
                    <a:pt x="216" y="99"/>
                    <a:pt x="237" y="56"/>
                    <a:pt x="226" y="28"/>
                  </a:cubicBezTo>
                  <a:cubicBezTo>
                    <a:pt x="219" y="8"/>
                    <a:pt x="196" y="0"/>
                    <a:pt x="178" y="10"/>
                  </a:cubicBezTo>
                  <a:cubicBezTo>
                    <a:pt x="157" y="22"/>
                    <a:pt x="160" y="56"/>
                    <a:pt x="184" y="64"/>
                  </a:cubicBezTo>
                  <a:cubicBezTo>
                    <a:pt x="194" y="68"/>
                    <a:pt x="208" y="65"/>
                    <a:pt x="213" y="52"/>
                  </a:cubicBezTo>
                  <a:cubicBezTo>
                    <a:pt x="216" y="42"/>
                    <a:pt x="209" y="31"/>
                    <a:pt x="199" y="29"/>
                  </a:cubicBezTo>
                  <a:cubicBezTo>
                    <a:pt x="190" y="27"/>
                    <a:pt x="181" y="34"/>
                    <a:pt x="183" y="44"/>
                  </a:cubicBezTo>
                  <a:cubicBezTo>
                    <a:pt x="183" y="41"/>
                    <a:pt x="185" y="33"/>
                    <a:pt x="193" y="32"/>
                  </a:cubicBezTo>
                  <a:cubicBezTo>
                    <a:pt x="204" y="30"/>
                    <a:pt x="213" y="42"/>
                    <a:pt x="210" y="51"/>
                  </a:cubicBezTo>
                  <a:cubicBezTo>
                    <a:pt x="207" y="63"/>
                    <a:pt x="194" y="64"/>
                    <a:pt x="185" y="61"/>
                  </a:cubicBezTo>
                  <a:cubicBezTo>
                    <a:pt x="164" y="53"/>
                    <a:pt x="161" y="24"/>
                    <a:pt x="180" y="13"/>
                  </a:cubicBezTo>
                  <a:cubicBezTo>
                    <a:pt x="197" y="3"/>
                    <a:pt x="219" y="13"/>
                    <a:pt x="224" y="33"/>
                  </a:cubicBezTo>
                  <a:cubicBezTo>
                    <a:pt x="231" y="59"/>
                    <a:pt x="212" y="96"/>
                    <a:pt x="162" y="84"/>
                  </a:cubicBezTo>
                  <a:cubicBezTo>
                    <a:pt x="146" y="80"/>
                    <a:pt x="127" y="69"/>
                    <a:pt x="119" y="54"/>
                  </a:cubicBezTo>
                  <a:cubicBezTo>
                    <a:pt x="109" y="69"/>
                    <a:pt x="92" y="80"/>
                    <a:pt x="74" y="84"/>
                  </a:cubicBezTo>
                  <a:cubicBezTo>
                    <a:pt x="25" y="96"/>
                    <a:pt x="6" y="59"/>
                    <a:pt x="13" y="33"/>
                  </a:cubicBezTo>
                  <a:cubicBezTo>
                    <a:pt x="18" y="13"/>
                    <a:pt x="40" y="3"/>
                    <a:pt x="57" y="13"/>
                  </a:cubicBezTo>
                  <a:cubicBezTo>
                    <a:pt x="75" y="24"/>
                    <a:pt x="73" y="53"/>
                    <a:pt x="52" y="61"/>
                  </a:cubicBezTo>
                  <a:cubicBezTo>
                    <a:pt x="43" y="64"/>
                    <a:pt x="30" y="63"/>
                    <a:pt x="27" y="51"/>
                  </a:cubicBezTo>
                  <a:cubicBezTo>
                    <a:pt x="24" y="42"/>
                    <a:pt x="33" y="30"/>
                    <a:pt x="44" y="32"/>
                  </a:cubicBezTo>
                  <a:cubicBezTo>
                    <a:pt x="52" y="33"/>
                    <a:pt x="54" y="41"/>
                    <a:pt x="54" y="44"/>
                  </a:cubicBezTo>
                  <a:cubicBezTo>
                    <a:pt x="56" y="34"/>
                    <a:pt x="47" y="27"/>
                    <a:pt x="37" y="29"/>
                  </a:cubicBezTo>
                  <a:cubicBezTo>
                    <a:pt x="28" y="31"/>
                    <a:pt x="21" y="42"/>
                    <a:pt x="24" y="52"/>
                  </a:cubicBezTo>
                  <a:cubicBezTo>
                    <a:pt x="29" y="65"/>
                    <a:pt x="43" y="68"/>
                    <a:pt x="53" y="64"/>
                  </a:cubicBezTo>
                  <a:cubicBezTo>
                    <a:pt x="77" y="56"/>
                    <a:pt x="80" y="22"/>
                    <a:pt x="59" y="10"/>
                  </a:cubicBezTo>
                  <a:cubicBezTo>
                    <a:pt x="41" y="0"/>
                    <a:pt x="18" y="8"/>
                    <a:pt x="11" y="28"/>
                  </a:cubicBezTo>
                  <a:cubicBezTo>
                    <a:pt x="0" y="56"/>
                    <a:pt x="21" y="99"/>
                    <a:pt x="76" y="86"/>
                  </a:cubicBezTo>
                  <a:cubicBezTo>
                    <a:pt x="92" y="82"/>
                    <a:pt x="108" y="73"/>
                    <a:pt x="118" y="61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9" name="文本框 28"/>
          <p:cNvSpPr txBox="1"/>
          <p:nvPr/>
        </p:nvSpPr>
        <p:spPr>
          <a:xfrm>
            <a:off x="714350" y="3184033"/>
            <a:ext cx="20842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ko-KR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관리자 </a:t>
            </a:r>
            <a:endParaRPr lang="en-US" altLang="ko-KR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ko-KR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페이지에서</a:t>
            </a:r>
          </a:p>
          <a:p>
            <a:pPr algn="ctr"/>
            <a:r>
              <a:rPr lang="ko-KR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유저의 게시글</a:t>
            </a:r>
            <a:r>
              <a:rPr lang="en-US" altLang="ko-KR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  <a:p>
            <a:pPr algn="ctr"/>
            <a:r>
              <a:rPr lang="ko-KR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삭제</a:t>
            </a:r>
            <a:endParaRPr lang="zh-CN" altLang="en-US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8" name="直接连接符 37"/>
          <p:cNvCxnSpPr/>
          <p:nvPr/>
        </p:nvCxnSpPr>
        <p:spPr>
          <a:xfrm>
            <a:off x="9322714" y="1381680"/>
            <a:ext cx="0" cy="4029051"/>
          </a:xfrm>
          <a:prstGeom prst="line">
            <a:avLst/>
          </a:prstGeom>
          <a:ln w="6350">
            <a:solidFill>
              <a:schemeClr val="bg2">
                <a:lumMod val="75000"/>
                <a:alpha val="8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4B7B150C-916B-04CC-8BE6-CE1125107664}"/>
              </a:ext>
            </a:extLst>
          </p:cNvPr>
          <p:cNvSpPr txBox="1"/>
          <p:nvPr/>
        </p:nvSpPr>
        <p:spPr>
          <a:xfrm>
            <a:off x="3414792" y="591441"/>
            <a:ext cx="14672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&lt;</a:t>
            </a:r>
            <a:r>
              <a:rPr lang="en-US" altLang="ko-KR" sz="1600" dirty="0" err="1"/>
              <a:t>master.jsp</a:t>
            </a:r>
            <a:r>
              <a:rPr lang="en-US" altLang="ko-KR" sz="1600" dirty="0"/>
              <a:t>&gt; </a:t>
            </a:r>
            <a:r>
              <a:rPr lang="ko-KR" altLang="en-US" sz="1600" dirty="0"/>
              <a:t>↓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22A41D7-1B8D-A330-C069-172AD89F30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7860" y="1716861"/>
            <a:ext cx="8432917" cy="3196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86697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98156" y="96112"/>
            <a:ext cx="11995688" cy="6661149"/>
          </a:xfrm>
          <a:prstGeom prst="rect">
            <a:avLst/>
          </a:prstGeom>
          <a:noFill/>
          <a:ln w="63500" cmpd="thickThin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" name="直接连接符 13"/>
          <p:cNvCxnSpPr/>
          <p:nvPr/>
        </p:nvCxnSpPr>
        <p:spPr>
          <a:xfrm>
            <a:off x="3414792" y="879060"/>
            <a:ext cx="1" cy="5099879"/>
          </a:xfrm>
          <a:prstGeom prst="line">
            <a:avLst/>
          </a:prstGeom>
          <a:ln w="22225">
            <a:solidFill>
              <a:schemeClr val="tx1">
                <a:lumMod val="85000"/>
                <a:lumOff val="15000"/>
              </a:schemeClr>
            </a:solidFill>
            <a:prstDash val="sysDot"/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组合 20"/>
          <p:cNvGrpSpPr/>
          <p:nvPr/>
        </p:nvGrpSpPr>
        <p:grpSpPr>
          <a:xfrm>
            <a:off x="384874" y="5499678"/>
            <a:ext cx="2729837" cy="67813"/>
            <a:chOff x="5108253" y="1177442"/>
            <a:chExt cx="1975492" cy="49074"/>
          </a:xfrm>
        </p:grpSpPr>
        <p:cxnSp>
          <p:nvCxnSpPr>
            <p:cNvPr id="22" name="直接连接符 21"/>
            <p:cNvCxnSpPr/>
            <p:nvPr/>
          </p:nvCxnSpPr>
          <p:spPr>
            <a:xfrm>
              <a:off x="5108253" y="1226516"/>
              <a:ext cx="1975491" cy="0"/>
            </a:xfrm>
            <a:prstGeom prst="line">
              <a:avLst/>
            </a:prstGeom>
            <a:ln w="22225" cmpd="sng">
              <a:solidFill>
                <a:schemeClr val="tx1">
                  <a:lumMod val="75000"/>
                  <a:lumOff val="25000"/>
                  <a:alpha val="83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>
              <a:off x="5108254" y="1177442"/>
              <a:ext cx="1975491" cy="0"/>
            </a:xfrm>
            <a:prstGeom prst="line">
              <a:avLst/>
            </a:prstGeom>
            <a:ln w="28575" cmpd="sng">
              <a:solidFill>
                <a:schemeClr val="tx1">
                  <a:lumMod val="75000"/>
                  <a:lumOff val="25000"/>
                  <a:alpha val="83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组合 23"/>
          <p:cNvGrpSpPr/>
          <p:nvPr/>
        </p:nvGrpSpPr>
        <p:grpSpPr>
          <a:xfrm>
            <a:off x="384874" y="2552981"/>
            <a:ext cx="2729837" cy="278698"/>
            <a:chOff x="7150100" y="4803775"/>
            <a:chExt cx="2317750" cy="668338"/>
          </a:xfrm>
        </p:grpSpPr>
        <p:sp>
          <p:nvSpPr>
            <p:cNvPr id="25" name="Freeform 31"/>
            <p:cNvSpPr>
              <a:spLocks/>
            </p:cNvSpPr>
            <p:nvPr/>
          </p:nvSpPr>
          <p:spPr bwMode="auto">
            <a:xfrm>
              <a:off x="8074025" y="4803775"/>
              <a:ext cx="466725" cy="533400"/>
            </a:xfrm>
            <a:custGeom>
              <a:avLst/>
              <a:gdLst>
                <a:gd name="T0" fmla="*/ 60 w 124"/>
                <a:gd name="T1" fmla="*/ 95 h 140"/>
                <a:gd name="T2" fmla="*/ 41 w 124"/>
                <a:gd name="T3" fmla="*/ 42 h 140"/>
                <a:gd name="T4" fmla="*/ 84 w 124"/>
                <a:gd name="T5" fmla="*/ 42 h 140"/>
                <a:gd name="T6" fmla="*/ 65 w 124"/>
                <a:gd name="T7" fmla="*/ 95 h 140"/>
                <a:gd name="T8" fmla="*/ 124 w 124"/>
                <a:gd name="T9" fmla="*/ 140 h 140"/>
                <a:gd name="T10" fmla="*/ 62 w 124"/>
                <a:gd name="T11" fmla="*/ 98 h 140"/>
                <a:gd name="T12" fmla="*/ 0 w 124"/>
                <a:gd name="T13" fmla="*/ 140 h 140"/>
                <a:gd name="T14" fmla="*/ 60 w 124"/>
                <a:gd name="T15" fmla="*/ 95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40">
                  <a:moveTo>
                    <a:pt x="60" y="95"/>
                  </a:moveTo>
                  <a:cubicBezTo>
                    <a:pt x="49" y="80"/>
                    <a:pt x="40" y="61"/>
                    <a:pt x="41" y="42"/>
                  </a:cubicBezTo>
                  <a:cubicBezTo>
                    <a:pt x="44" y="0"/>
                    <a:pt x="81" y="0"/>
                    <a:pt x="84" y="42"/>
                  </a:cubicBezTo>
                  <a:cubicBezTo>
                    <a:pt x="85" y="61"/>
                    <a:pt x="76" y="80"/>
                    <a:pt x="65" y="95"/>
                  </a:cubicBezTo>
                  <a:cubicBezTo>
                    <a:pt x="80" y="114"/>
                    <a:pt x="100" y="135"/>
                    <a:pt x="124" y="140"/>
                  </a:cubicBezTo>
                  <a:cubicBezTo>
                    <a:pt x="102" y="139"/>
                    <a:pt x="77" y="117"/>
                    <a:pt x="62" y="98"/>
                  </a:cubicBezTo>
                  <a:cubicBezTo>
                    <a:pt x="48" y="117"/>
                    <a:pt x="23" y="139"/>
                    <a:pt x="0" y="140"/>
                  </a:cubicBezTo>
                  <a:cubicBezTo>
                    <a:pt x="24" y="135"/>
                    <a:pt x="45" y="114"/>
                    <a:pt x="60" y="95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32"/>
            <p:cNvSpPr>
              <a:spLocks/>
            </p:cNvSpPr>
            <p:nvPr/>
          </p:nvSpPr>
          <p:spPr bwMode="auto">
            <a:xfrm>
              <a:off x="8702675" y="5368925"/>
              <a:ext cx="765175" cy="22225"/>
            </a:xfrm>
            <a:custGeom>
              <a:avLst/>
              <a:gdLst>
                <a:gd name="T0" fmla="*/ 101 w 203"/>
                <a:gd name="T1" fmla="*/ 6 h 6"/>
                <a:gd name="T2" fmla="*/ 0 w 203"/>
                <a:gd name="T3" fmla="*/ 3 h 6"/>
                <a:gd name="T4" fmla="*/ 101 w 203"/>
                <a:gd name="T5" fmla="*/ 0 h 6"/>
                <a:gd name="T6" fmla="*/ 203 w 203"/>
                <a:gd name="T7" fmla="*/ 4 h 6"/>
                <a:gd name="T8" fmla="*/ 101 w 203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">
                  <a:moveTo>
                    <a:pt x="101" y="6"/>
                  </a:moveTo>
                  <a:cubicBezTo>
                    <a:pt x="68" y="6"/>
                    <a:pt x="34" y="6"/>
                    <a:pt x="0" y="3"/>
                  </a:cubicBezTo>
                  <a:cubicBezTo>
                    <a:pt x="35" y="0"/>
                    <a:pt x="68" y="0"/>
                    <a:pt x="101" y="0"/>
                  </a:cubicBezTo>
                  <a:cubicBezTo>
                    <a:pt x="134" y="0"/>
                    <a:pt x="168" y="1"/>
                    <a:pt x="203" y="4"/>
                  </a:cubicBezTo>
                  <a:cubicBezTo>
                    <a:pt x="166" y="6"/>
                    <a:pt x="101" y="6"/>
                    <a:pt x="101" y="6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33"/>
            <p:cNvSpPr>
              <a:spLocks/>
            </p:cNvSpPr>
            <p:nvPr/>
          </p:nvSpPr>
          <p:spPr bwMode="auto">
            <a:xfrm>
              <a:off x="7150100" y="5368925"/>
              <a:ext cx="765175" cy="22225"/>
            </a:xfrm>
            <a:custGeom>
              <a:avLst/>
              <a:gdLst>
                <a:gd name="T0" fmla="*/ 102 w 203"/>
                <a:gd name="T1" fmla="*/ 6 h 6"/>
                <a:gd name="T2" fmla="*/ 203 w 203"/>
                <a:gd name="T3" fmla="*/ 3 h 6"/>
                <a:gd name="T4" fmla="*/ 102 w 203"/>
                <a:gd name="T5" fmla="*/ 0 h 6"/>
                <a:gd name="T6" fmla="*/ 0 w 203"/>
                <a:gd name="T7" fmla="*/ 4 h 6"/>
                <a:gd name="T8" fmla="*/ 102 w 203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">
                  <a:moveTo>
                    <a:pt x="102" y="6"/>
                  </a:moveTo>
                  <a:cubicBezTo>
                    <a:pt x="135" y="6"/>
                    <a:pt x="169" y="6"/>
                    <a:pt x="203" y="3"/>
                  </a:cubicBezTo>
                  <a:cubicBezTo>
                    <a:pt x="168" y="0"/>
                    <a:pt x="135" y="0"/>
                    <a:pt x="102" y="0"/>
                  </a:cubicBezTo>
                  <a:cubicBezTo>
                    <a:pt x="68" y="0"/>
                    <a:pt x="35" y="1"/>
                    <a:pt x="0" y="4"/>
                  </a:cubicBezTo>
                  <a:cubicBezTo>
                    <a:pt x="36" y="6"/>
                    <a:pt x="102" y="6"/>
                    <a:pt x="102" y="6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34"/>
            <p:cNvSpPr>
              <a:spLocks/>
            </p:cNvSpPr>
            <p:nvPr/>
          </p:nvSpPr>
          <p:spPr bwMode="auto">
            <a:xfrm>
              <a:off x="7862888" y="5092700"/>
              <a:ext cx="893763" cy="379413"/>
            </a:xfrm>
            <a:custGeom>
              <a:avLst/>
              <a:gdLst>
                <a:gd name="T0" fmla="*/ 118 w 237"/>
                <a:gd name="T1" fmla="*/ 61 h 99"/>
                <a:gd name="T2" fmla="*/ 160 w 237"/>
                <a:gd name="T3" fmla="*/ 86 h 99"/>
                <a:gd name="T4" fmla="*/ 226 w 237"/>
                <a:gd name="T5" fmla="*/ 28 h 99"/>
                <a:gd name="T6" fmla="*/ 178 w 237"/>
                <a:gd name="T7" fmla="*/ 10 h 99"/>
                <a:gd name="T8" fmla="*/ 184 w 237"/>
                <a:gd name="T9" fmla="*/ 64 h 99"/>
                <a:gd name="T10" fmla="*/ 213 w 237"/>
                <a:gd name="T11" fmla="*/ 52 h 99"/>
                <a:gd name="T12" fmla="*/ 199 w 237"/>
                <a:gd name="T13" fmla="*/ 29 h 99"/>
                <a:gd name="T14" fmla="*/ 183 w 237"/>
                <a:gd name="T15" fmla="*/ 44 h 99"/>
                <a:gd name="T16" fmla="*/ 193 w 237"/>
                <a:gd name="T17" fmla="*/ 32 h 99"/>
                <a:gd name="T18" fmla="*/ 210 w 237"/>
                <a:gd name="T19" fmla="*/ 51 h 99"/>
                <a:gd name="T20" fmla="*/ 185 w 237"/>
                <a:gd name="T21" fmla="*/ 61 h 99"/>
                <a:gd name="T22" fmla="*/ 180 w 237"/>
                <a:gd name="T23" fmla="*/ 13 h 99"/>
                <a:gd name="T24" fmla="*/ 224 w 237"/>
                <a:gd name="T25" fmla="*/ 33 h 99"/>
                <a:gd name="T26" fmla="*/ 162 w 237"/>
                <a:gd name="T27" fmla="*/ 84 h 99"/>
                <a:gd name="T28" fmla="*/ 119 w 237"/>
                <a:gd name="T29" fmla="*/ 54 h 99"/>
                <a:gd name="T30" fmla="*/ 74 w 237"/>
                <a:gd name="T31" fmla="*/ 84 h 99"/>
                <a:gd name="T32" fmla="*/ 13 w 237"/>
                <a:gd name="T33" fmla="*/ 33 h 99"/>
                <a:gd name="T34" fmla="*/ 57 w 237"/>
                <a:gd name="T35" fmla="*/ 13 h 99"/>
                <a:gd name="T36" fmla="*/ 52 w 237"/>
                <a:gd name="T37" fmla="*/ 61 h 99"/>
                <a:gd name="T38" fmla="*/ 27 w 237"/>
                <a:gd name="T39" fmla="*/ 51 h 99"/>
                <a:gd name="T40" fmla="*/ 44 w 237"/>
                <a:gd name="T41" fmla="*/ 32 h 99"/>
                <a:gd name="T42" fmla="*/ 54 w 237"/>
                <a:gd name="T43" fmla="*/ 44 h 99"/>
                <a:gd name="T44" fmla="*/ 37 w 237"/>
                <a:gd name="T45" fmla="*/ 29 h 99"/>
                <a:gd name="T46" fmla="*/ 24 w 237"/>
                <a:gd name="T47" fmla="*/ 52 h 99"/>
                <a:gd name="T48" fmla="*/ 53 w 237"/>
                <a:gd name="T49" fmla="*/ 64 h 99"/>
                <a:gd name="T50" fmla="*/ 59 w 237"/>
                <a:gd name="T51" fmla="*/ 10 h 99"/>
                <a:gd name="T52" fmla="*/ 11 w 237"/>
                <a:gd name="T53" fmla="*/ 28 h 99"/>
                <a:gd name="T54" fmla="*/ 76 w 237"/>
                <a:gd name="T55" fmla="*/ 86 h 99"/>
                <a:gd name="T56" fmla="*/ 118 w 237"/>
                <a:gd name="T57" fmla="*/ 61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37" h="99">
                  <a:moveTo>
                    <a:pt x="118" y="61"/>
                  </a:moveTo>
                  <a:cubicBezTo>
                    <a:pt x="129" y="73"/>
                    <a:pt x="144" y="82"/>
                    <a:pt x="160" y="86"/>
                  </a:cubicBezTo>
                  <a:cubicBezTo>
                    <a:pt x="216" y="99"/>
                    <a:pt x="237" y="56"/>
                    <a:pt x="226" y="28"/>
                  </a:cubicBezTo>
                  <a:cubicBezTo>
                    <a:pt x="219" y="8"/>
                    <a:pt x="196" y="0"/>
                    <a:pt x="178" y="10"/>
                  </a:cubicBezTo>
                  <a:cubicBezTo>
                    <a:pt x="157" y="22"/>
                    <a:pt x="160" y="56"/>
                    <a:pt x="184" y="64"/>
                  </a:cubicBezTo>
                  <a:cubicBezTo>
                    <a:pt x="194" y="68"/>
                    <a:pt x="208" y="65"/>
                    <a:pt x="213" y="52"/>
                  </a:cubicBezTo>
                  <a:cubicBezTo>
                    <a:pt x="216" y="42"/>
                    <a:pt x="209" y="31"/>
                    <a:pt x="199" y="29"/>
                  </a:cubicBezTo>
                  <a:cubicBezTo>
                    <a:pt x="190" y="27"/>
                    <a:pt x="181" y="34"/>
                    <a:pt x="183" y="44"/>
                  </a:cubicBezTo>
                  <a:cubicBezTo>
                    <a:pt x="183" y="41"/>
                    <a:pt x="185" y="33"/>
                    <a:pt x="193" y="32"/>
                  </a:cubicBezTo>
                  <a:cubicBezTo>
                    <a:pt x="204" y="30"/>
                    <a:pt x="213" y="42"/>
                    <a:pt x="210" y="51"/>
                  </a:cubicBezTo>
                  <a:cubicBezTo>
                    <a:pt x="207" y="63"/>
                    <a:pt x="194" y="64"/>
                    <a:pt x="185" y="61"/>
                  </a:cubicBezTo>
                  <a:cubicBezTo>
                    <a:pt x="164" y="53"/>
                    <a:pt x="161" y="24"/>
                    <a:pt x="180" y="13"/>
                  </a:cubicBezTo>
                  <a:cubicBezTo>
                    <a:pt x="197" y="3"/>
                    <a:pt x="219" y="13"/>
                    <a:pt x="224" y="33"/>
                  </a:cubicBezTo>
                  <a:cubicBezTo>
                    <a:pt x="231" y="59"/>
                    <a:pt x="212" y="96"/>
                    <a:pt x="162" y="84"/>
                  </a:cubicBezTo>
                  <a:cubicBezTo>
                    <a:pt x="146" y="80"/>
                    <a:pt x="127" y="69"/>
                    <a:pt x="119" y="54"/>
                  </a:cubicBezTo>
                  <a:cubicBezTo>
                    <a:pt x="109" y="69"/>
                    <a:pt x="92" y="80"/>
                    <a:pt x="74" y="84"/>
                  </a:cubicBezTo>
                  <a:cubicBezTo>
                    <a:pt x="25" y="96"/>
                    <a:pt x="6" y="59"/>
                    <a:pt x="13" y="33"/>
                  </a:cubicBezTo>
                  <a:cubicBezTo>
                    <a:pt x="18" y="13"/>
                    <a:pt x="40" y="3"/>
                    <a:pt x="57" y="13"/>
                  </a:cubicBezTo>
                  <a:cubicBezTo>
                    <a:pt x="75" y="24"/>
                    <a:pt x="73" y="53"/>
                    <a:pt x="52" y="61"/>
                  </a:cubicBezTo>
                  <a:cubicBezTo>
                    <a:pt x="43" y="64"/>
                    <a:pt x="30" y="63"/>
                    <a:pt x="27" y="51"/>
                  </a:cubicBezTo>
                  <a:cubicBezTo>
                    <a:pt x="24" y="42"/>
                    <a:pt x="33" y="30"/>
                    <a:pt x="44" y="32"/>
                  </a:cubicBezTo>
                  <a:cubicBezTo>
                    <a:pt x="52" y="33"/>
                    <a:pt x="54" y="41"/>
                    <a:pt x="54" y="44"/>
                  </a:cubicBezTo>
                  <a:cubicBezTo>
                    <a:pt x="56" y="34"/>
                    <a:pt x="47" y="27"/>
                    <a:pt x="37" y="29"/>
                  </a:cubicBezTo>
                  <a:cubicBezTo>
                    <a:pt x="28" y="31"/>
                    <a:pt x="21" y="42"/>
                    <a:pt x="24" y="52"/>
                  </a:cubicBezTo>
                  <a:cubicBezTo>
                    <a:pt x="29" y="65"/>
                    <a:pt x="43" y="68"/>
                    <a:pt x="53" y="64"/>
                  </a:cubicBezTo>
                  <a:cubicBezTo>
                    <a:pt x="77" y="56"/>
                    <a:pt x="80" y="22"/>
                    <a:pt x="59" y="10"/>
                  </a:cubicBezTo>
                  <a:cubicBezTo>
                    <a:pt x="41" y="0"/>
                    <a:pt x="18" y="8"/>
                    <a:pt x="11" y="28"/>
                  </a:cubicBezTo>
                  <a:cubicBezTo>
                    <a:pt x="0" y="56"/>
                    <a:pt x="21" y="99"/>
                    <a:pt x="76" y="86"/>
                  </a:cubicBezTo>
                  <a:cubicBezTo>
                    <a:pt x="92" y="82"/>
                    <a:pt x="108" y="73"/>
                    <a:pt x="118" y="61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9" name="文本框 28"/>
          <p:cNvSpPr txBox="1"/>
          <p:nvPr/>
        </p:nvSpPr>
        <p:spPr>
          <a:xfrm>
            <a:off x="714350" y="3184033"/>
            <a:ext cx="20842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ko-KR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관리자 </a:t>
            </a:r>
            <a:endParaRPr lang="en-US" altLang="ko-KR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ko-KR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페이지에서</a:t>
            </a:r>
          </a:p>
          <a:p>
            <a:pPr algn="ctr"/>
            <a:r>
              <a:rPr lang="ko-KR" altLang="en-US" dirty="0" err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유저아이디</a:t>
            </a:r>
            <a:r>
              <a:rPr lang="ko-KR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삭제</a:t>
            </a:r>
            <a:endParaRPr lang="zh-CN" altLang="en-US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8" name="直接连接符 37"/>
          <p:cNvCxnSpPr/>
          <p:nvPr/>
        </p:nvCxnSpPr>
        <p:spPr>
          <a:xfrm>
            <a:off x="9322714" y="1381680"/>
            <a:ext cx="0" cy="4029051"/>
          </a:xfrm>
          <a:prstGeom prst="line">
            <a:avLst/>
          </a:prstGeom>
          <a:ln w="6350">
            <a:solidFill>
              <a:schemeClr val="bg2">
                <a:lumMod val="75000"/>
                <a:alpha val="8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C3400C97-CC7C-7536-8DA4-B974C93F5D73}"/>
              </a:ext>
            </a:extLst>
          </p:cNvPr>
          <p:cNvCxnSpPr>
            <a:cxnSpLocks/>
          </p:cNvCxnSpPr>
          <p:nvPr/>
        </p:nvCxnSpPr>
        <p:spPr>
          <a:xfrm flipH="1">
            <a:off x="3545457" y="3784198"/>
            <a:ext cx="8146079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4B7B150C-916B-04CC-8BE6-CE1125107664}"/>
              </a:ext>
            </a:extLst>
          </p:cNvPr>
          <p:cNvSpPr txBox="1"/>
          <p:nvPr/>
        </p:nvSpPr>
        <p:spPr>
          <a:xfrm>
            <a:off x="3545457" y="3382930"/>
            <a:ext cx="12527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&lt;Mapper&gt;</a:t>
            </a:r>
            <a:r>
              <a:rPr lang="ko-KR" altLang="en-US" sz="1600" dirty="0"/>
              <a:t>↑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3D80CDC-24B3-DB33-6A9E-F08C95DEBFEF}"/>
              </a:ext>
            </a:extLst>
          </p:cNvPr>
          <p:cNvSpPr txBox="1"/>
          <p:nvPr/>
        </p:nvSpPr>
        <p:spPr>
          <a:xfrm>
            <a:off x="3545457" y="3900611"/>
            <a:ext cx="12527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      &lt;DAO&gt;</a:t>
            </a:r>
            <a:r>
              <a:rPr lang="ko-KR" altLang="en-US" sz="1600" dirty="0"/>
              <a:t>↓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0165CF1-83CE-F93A-3D99-6BF76476F5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7008" y="690134"/>
            <a:ext cx="7059768" cy="230633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775E385-8D50-1454-E301-E4728CE705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0980" y="4069888"/>
            <a:ext cx="4705990" cy="2371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20394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98156" y="96112"/>
            <a:ext cx="11995688" cy="6661149"/>
          </a:xfrm>
          <a:prstGeom prst="rect">
            <a:avLst/>
          </a:prstGeom>
          <a:noFill/>
          <a:ln w="63500" cmpd="thickThin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" name="直接连接符 13"/>
          <p:cNvCxnSpPr/>
          <p:nvPr/>
        </p:nvCxnSpPr>
        <p:spPr>
          <a:xfrm>
            <a:off x="3414792" y="879060"/>
            <a:ext cx="1" cy="5099879"/>
          </a:xfrm>
          <a:prstGeom prst="line">
            <a:avLst/>
          </a:prstGeom>
          <a:ln w="22225">
            <a:solidFill>
              <a:schemeClr val="tx1">
                <a:lumMod val="85000"/>
                <a:lumOff val="15000"/>
              </a:schemeClr>
            </a:solidFill>
            <a:prstDash val="sysDot"/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组合 20"/>
          <p:cNvGrpSpPr/>
          <p:nvPr/>
        </p:nvGrpSpPr>
        <p:grpSpPr>
          <a:xfrm>
            <a:off x="384874" y="5499678"/>
            <a:ext cx="2729837" cy="67813"/>
            <a:chOff x="5108253" y="1177442"/>
            <a:chExt cx="1975492" cy="49074"/>
          </a:xfrm>
        </p:grpSpPr>
        <p:cxnSp>
          <p:nvCxnSpPr>
            <p:cNvPr id="22" name="直接连接符 21"/>
            <p:cNvCxnSpPr/>
            <p:nvPr/>
          </p:nvCxnSpPr>
          <p:spPr>
            <a:xfrm>
              <a:off x="5108253" y="1226516"/>
              <a:ext cx="1975491" cy="0"/>
            </a:xfrm>
            <a:prstGeom prst="line">
              <a:avLst/>
            </a:prstGeom>
            <a:ln w="22225" cmpd="sng">
              <a:solidFill>
                <a:schemeClr val="tx1">
                  <a:lumMod val="75000"/>
                  <a:lumOff val="25000"/>
                  <a:alpha val="83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>
              <a:off x="5108254" y="1177442"/>
              <a:ext cx="1975491" cy="0"/>
            </a:xfrm>
            <a:prstGeom prst="line">
              <a:avLst/>
            </a:prstGeom>
            <a:ln w="28575" cmpd="sng">
              <a:solidFill>
                <a:schemeClr val="tx1">
                  <a:lumMod val="75000"/>
                  <a:lumOff val="25000"/>
                  <a:alpha val="83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组合 23"/>
          <p:cNvGrpSpPr/>
          <p:nvPr/>
        </p:nvGrpSpPr>
        <p:grpSpPr>
          <a:xfrm>
            <a:off x="384874" y="2552981"/>
            <a:ext cx="2729837" cy="278698"/>
            <a:chOff x="7150100" y="4803775"/>
            <a:chExt cx="2317750" cy="668338"/>
          </a:xfrm>
        </p:grpSpPr>
        <p:sp>
          <p:nvSpPr>
            <p:cNvPr id="25" name="Freeform 31"/>
            <p:cNvSpPr>
              <a:spLocks/>
            </p:cNvSpPr>
            <p:nvPr/>
          </p:nvSpPr>
          <p:spPr bwMode="auto">
            <a:xfrm>
              <a:off x="8074025" y="4803775"/>
              <a:ext cx="466725" cy="533400"/>
            </a:xfrm>
            <a:custGeom>
              <a:avLst/>
              <a:gdLst>
                <a:gd name="T0" fmla="*/ 60 w 124"/>
                <a:gd name="T1" fmla="*/ 95 h 140"/>
                <a:gd name="T2" fmla="*/ 41 w 124"/>
                <a:gd name="T3" fmla="*/ 42 h 140"/>
                <a:gd name="T4" fmla="*/ 84 w 124"/>
                <a:gd name="T5" fmla="*/ 42 h 140"/>
                <a:gd name="T6" fmla="*/ 65 w 124"/>
                <a:gd name="T7" fmla="*/ 95 h 140"/>
                <a:gd name="T8" fmla="*/ 124 w 124"/>
                <a:gd name="T9" fmla="*/ 140 h 140"/>
                <a:gd name="T10" fmla="*/ 62 w 124"/>
                <a:gd name="T11" fmla="*/ 98 h 140"/>
                <a:gd name="T12" fmla="*/ 0 w 124"/>
                <a:gd name="T13" fmla="*/ 140 h 140"/>
                <a:gd name="T14" fmla="*/ 60 w 124"/>
                <a:gd name="T15" fmla="*/ 95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40">
                  <a:moveTo>
                    <a:pt x="60" y="95"/>
                  </a:moveTo>
                  <a:cubicBezTo>
                    <a:pt x="49" y="80"/>
                    <a:pt x="40" y="61"/>
                    <a:pt x="41" y="42"/>
                  </a:cubicBezTo>
                  <a:cubicBezTo>
                    <a:pt x="44" y="0"/>
                    <a:pt x="81" y="0"/>
                    <a:pt x="84" y="42"/>
                  </a:cubicBezTo>
                  <a:cubicBezTo>
                    <a:pt x="85" y="61"/>
                    <a:pt x="76" y="80"/>
                    <a:pt x="65" y="95"/>
                  </a:cubicBezTo>
                  <a:cubicBezTo>
                    <a:pt x="80" y="114"/>
                    <a:pt x="100" y="135"/>
                    <a:pt x="124" y="140"/>
                  </a:cubicBezTo>
                  <a:cubicBezTo>
                    <a:pt x="102" y="139"/>
                    <a:pt x="77" y="117"/>
                    <a:pt x="62" y="98"/>
                  </a:cubicBezTo>
                  <a:cubicBezTo>
                    <a:pt x="48" y="117"/>
                    <a:pt x="23" y="139"/>
                    <a:pt x="0" y="140"/>
                  </a:cubicBezTo>
                  <a:cubicBezTo>
                    <a:pt x="24" y="135"/>
                    <a:pt x="45" y="114"/>
                    <a:pt x="60" y="95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32"/>
            <p:cNvSpPr>
              <a:spLocks/>
            </p:cNvSpPr>
            <p:nvPr/>
          </p:nvSpPr>
          <p:spPr bwMode="auto">
            <a:xfrm>
              <a:off x="8702675" y="5368925"/>
              <a:ext cx="765175" cy="22225"/>
            </a:xfrm>
            <a:custGeom>
              <a:avLst/>
              <a:gdLst>
                <a:gd name="T0" fmla="*/ 101 w 203"/>
                <a:gd name="T1" fmla="*/ 6 h 6"/>
                <a:gd name="T2" fmla="*/ 0 w 203"/>
                <a:gd name="T3" fmla="*/ 3 h 6"/>
                <a:gd name="T4" fmla="*/ 101 w 203"/>
                <a:gd name="T5" fmla="*/ 0 h 6"/>
                <a:gd name="T6" fmla="*/ 203 w 203"/>
                <a:gd name="T7" fmla="*/ 4 h 6"/>
                <a:gd name="T8" fmla="*/ 101 w 203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">
                  <a:moveTo>
                    <a:pt x="101" y="6"/>
                  </a:moveTo>
                  <a:cubicBezTo>
                    <a:pt x="68" y="6"/>
                    <a:pt x="34" y="6"/>
                    <a:pt x="0" y="3"/>
                  </a:cubicBezTo>
                  <a:cubicBezTo>
                    <a:pt x="35" y="0"/>
                    <a:pt x="68" y="0"/>
                    <a:pt x="101" y="0"/>
                  </a:cubicBezTo>
                  <a:cubicBezTo>
                    <a:pt x="134" y="0"/>
                    <a:pt x="168" y="1"/>
                    <a:pt x="203" y="4"/>
                  </a:cubicBezTo>
                  <a:cubicBezTo>
                    <a:pt x="166" y="6"/>
                    <a:pt x="101" y="6"/>
                    <a:pt x="101" y="6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33"/>
            <p:cNvSpPr>
              <a:spLocks/>
            </p:cNvSpPr>
            <p:nvPr/>
          </p:nvSpPr>
          <p:spPr bwMode="auto">
            <a:xfrm>
              <a:off x="7150100" y="5368925"/>
              <a:ext cx="765175" cy="22225"/>
            </a:xfrm>
            <a:custGeom>
              <a:avLst/>
              <a:gdLst>
                <a:gd name="T0" fmla="*/ 102 w 203"/>
                <a:gd name="T1" fmla="*/ 6 h 6"/>
                <a:gd name="T2" fmla="*/ 203 w 203"/>
                <a:gd name="T3" fmla="*/ 3 h 6"/>
                <a:gd name="T4" fmla="*/ 102 w 203"/>
                <a:gd name="T5" fmla="*/ 0 h 6"/>
                <a:gd name="T6" fmla="*/ 0 w 203"/>
                <a:gd name="T7" fmla="*/ 4 h 6"/>
                <a:gd name="T8" fmla="*/ 102 w 203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">
                  <a:moveTo>
                    <a:pt x="102" y="6"/>
                  </a:moveTo>
                  <a:cubicBezTo>
                    <a:pt x="135" y="6"/>
                    <a:pt x="169" y="6"/>
                    <a:pt x="203" y="3"/>
                  </a:cubicBezTo>
                  <a:cubicBezTo>
                    <a:pt x="168" y="0"/>
                    <a:pt x="135" y="0"/>
                    <a:pt x="102" y="0"/>
                  </a:cubicBezTo>
                  <a:cubicBezTo>
                    <a:pt x="68" y="0"/>
                    <a:pt x="35" y="1"/>
                    <a:pt x="0" y="4"/>
                  </a:cubicBezTo>
                  <a:cubicBezTo>
                    <a:pt x="36" y="6"/>
                    <a:pt x="102" y="6"/>
                    <a:pt x="102" y="6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34"/>
            <p:cNvSpPr>
              <a:spLocks/>
            </p:cNvSpPr>
            <p:nvPr/>
          </p:nvSpPr>
          <p:spPr bwMode="auto">
            <a:xfrm>
              <a:off x="7862888" y="5092700"/>
              <a:ext cx="893763" cy="379413"/>
            </a:xfrm>
            <a:custGeom>
              <a:avLst/>
              <a:gdLst>
                <a:gd name="T0" fmla="*/ 118 w 237"/>
                <a:gd name="T1" fmla="*/ 61 h 99"/>
                <a:gd name="T2" fmla="*/ 160 w 237"/>
                <a:gd name="T3" fmla="*/ 86 h 99"/>
                <a:gd name="T4" fmla="*/ 226 w 237"/>
                <a:gd name="T5" fmla="*/ 28 h 99"/>
                <a:gd name="T6" fmla="*/ 178 w 237"/>
                <a:gd name="T7" fmla="*/ 10 h 99"/>
                <a:gd name="T8" fmla="*/ 184 w 237"/>
                <a:gd name="T9" fmla="*/ 64 h 99"/>
                <a:gd name="T10" fmla="*/ 213 w 237"/>
                <a:gd name="T11" fmla="*/ 52 h 99"/>
                <a:gd name="T12" fmla="*/ 199 w 237"/>
                <a:gd name="T13" fmla="*/ 29 h 99"/>
                <a:gd name="T14" fmla="*/ 183 w 237"/>
                <a:gd name="T15" fmla="*/ 44 h 99"/>
                <a:gd name="T16" fmla="*/ 193 w 237"/>
                <a:gd name="T17" fmla="*/ 32 h 99"/>
                <a:gd name="T18" fmla="*/ 210 w 237"/>
                <a:gd name="T19" fmla="*/ 51 h 99"/>
                <a:gd name="T20" fmla="*/ 185 w 237"/>
                <a:gd name="T21" fmla="*/ 61 h 99"/>
                <a:gd name="T22" fmla="*/ 180 w 237"/>
                <a:gd name="T23" fmla="*/ 13 h 99"/>
                <a:gd name="T24" fmla="*/ 224 w 237"/>
                <a:gd name="T25" fmla="*/ 33 h 99"/>
                <a:gd name="T26" fmla="*/ 162 w 237"/>
                <a:gd name="T27" fmla="*/ 84 h 99"/>
                <a:gd name="T28" fmla="*/ 119 w 237"/>
                <a:gd name="T29" fmla="*/ 54 h 99"/>
                <a:gd name="T30" fmla="*/ 74 w 237"/>
                <a:gd name="T31" fmla="*/ 84 h 99"/>
                <a:gd name="T32" fmla="*/ 13 w 237"/>
                <a:gd name="T33" fmla="*/ 33 h 99"/>
                <a:gd name="T34" fmla="*/ 57 w 237"/>
                <a:gd name="T35" fmla="*/ 13 h 99"/>
                <a:gd name="T36" fmla="*/ 52 w 237"/>
                <a:gd name="T37" fmla="*/ 61 h 99"/>
                <a:gd name="T38" fmla="*/ 27 w 237"/>
                <a:gd name="T39" fmla="*/ 51 h 99"/>
                <a:gd name="T40" fmla="*/ 44 w 237"/>
                <a:gd name="T41" fmla="*/ 32 h 99"/>
                <a:gd name="T42" fmla="*/ 54 w 237"/>
                <a:gd name="T43" fmla="*/ 44 h 99"/>
                <a:gd name="T44" fmla="*/ 37 w 237"/>
                <a:gd name="T45" fmla="*/ 29 h 99"/>
                <a:gd name="T46" fmla="*/ 24 w 237"/>
                <a:gd name="T47" fmla="*/ 52 h 99"/>
                <a:gd name="T48" fmla="*/ 53 w 237"/>
                <a:gd name="T49" fmla="*/ 64 h 99"/>
                <a:gd name="T50" fmla="*/ 59 w 237"/>
                <a:gd name="T51" fmla="*/ 10 h 99"/>
                <a:gd name="T52" fmla="*/ 11 w 237"/>
                <a:gd name="T53" fmla="*/ 28 h 99"/>
                <a:gd name="T54" fmla="*/ 76 w 237"/>
                <a:gd name="T55" fmla="*/ 86 h 99"/>
                <a:gd name="T56" fmla="*/ 118 w 237"/>
                <a:gd name="T57" fmla="*/ 61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37" h="99">
                  <a:moveTo>
                    <a:pt x="118" y="61"/>
                  </a:moveTo>
                  <a:cubicBezTo>
                    <a:pt x="129" y="73"/>
                    <a:pt x="144" y="82"/>
                    <a:pt x="160" y="86"/>
                  </a:cubicBezTo>
                  <a:cubicBezTo>
                    <a:pt x="216" y="99"/>
                    <a:pt x="237" y="56"/>
                    <a:pt x="226" y="28"/>
                  </a:cubicBezTo>
                  <a:cubicBezTo>
                    <a:pt x="219" y="8"/>
                    <a:pt x="196" y="0"/>
                    <a:pt x="178" y="10"/>
                  </a:cubicBezTo>
                  <a:cubicBezTo>
                    <a:pt x="157" y="22"/>
                    <a:pt x="160" y="56"/>
                    <a:pt x="184" y="64"/>
                  </a:cubicBezTo>
                  <a:cubicBezTo>
                    <a:pt x="194" y="68"/>
                    <a:pt x="208" y="65"/>
                    <a:pt x="213" y="52"/>
                  </a:cubicBezTo>
                  <a:cubicBezTo>
                    <a:pt x="216" y="42"/>
                    <a:pt x="209" y="31"/>
                    <a:pt x="199" y="29"/>
                  </a:cubicBezTo>
                  <a:cubicBezTo>
                    <a:pt x="190" y="27"/>
                    <a:pt x="181" y="34"/>
                    <a:pt x="183" y="44"/>
                  </a:cubicBezTo>
                  <a:cubicBezTo>
                    <a:pt x="183" y="41"/>
                    <a:pt x="185" y="33"/>
                    <a:pt x="193" y="32"/>
                  </a:cubicBezTo>
                  <a:cubicBezTo>
                    <a:pt x="204" y="30"/>
                    <a:pt x="213" y="42"/>
                    <a:pt x="210" y="51"/>
                  </a:cubicBezTo>
                  <a:cubicBezTo>
                    <a:pt x="207" y="63"/>
                    <a:pt x="194" y="64"/>
                    <a:pt x="185" y="61"/>
                  </a:cubicBezTo>
                  <a:cubicBezTo>
                    <a:pt x="164" y="53"/>
                    <a:pt x="161" y="24"/>
                    <a:pt x="180" y="13"/>
                  </a:cubicBezTo>
                  <a:cubicBezTo>
                    <a:pt x="197" y="3"/>
                    <a:pt x="219" y="13"/>
                    <a:pt x="224" y="33"/>
                  </a:cubicBezTo>
                  <a:cubicBezTo>
                    <a:pt x="231" y="59"/>
                    <a:pt x="212" y="96"/>
                    <a:pt x="162" y="84"/>
                  </a:cubicBezTo>
                  <a:cubicBezTo>
                    <a:pt x="146" y="80"/>
                    <a:pt x="127" y="69"/>
                    <a:pt x="119" y="54"/>
                  </a:cubicBezTo>
                  <a:cubicBezTo>
                    <a:pt x="109" y="69"/>
                    <a:pt x="92" y="80"/>
                    <a:pt x="74" y="84"/>
                  </a:cubicBezTo>
                  <a:cubicBezTo>
                    <a:pt x="25" y="96"/>
                    <a:pt x="6" y="59"/>
                    <a:pt x="13" y="33"/>
                  </a:cubicBezTo>
                  <a:cubicBezTo>
                    <a:pt x="18" y="13"/>
                    <a:pt x="40" y="3"/>
                    <a:pt x="57" y="13"/>
                  </a:cubicBezTo>
                  <a:cubicBezTo>
                    <a:pt x="75" y="24"/>
                    <a:pt x="73" y="53"/>
                    <a:pt x="52" y="61"/>
                  </a:cubicBezTo>
                  <a:cubicBezTo>
                    <a:pt x="43" y="64"/>
                    <a:pt x="30" y="63"/>
                    <a:pt x="27" y="51"/>
                  </a:cubicBezTo>
                  <a:cubicBezTo>
                    <a:pt x="24" y="42"/>
                    <a:pt x="33" y="30"/>
                    <a:pt x="44" y="32"/>
                  </a:cubicBezTo>
                  <a:cubicBezTo>
                    <a:pt x="52" y="33"/>
                    <a:pt x="54" y="41"/>
                    <a:pt x="54" y="44"/>
                  </a:cubicBezTo>
                  <a:cubicBezTo>
                    <a:pt x="56" y="34"/>
                    <a:pt x="47" y="27"/>
                    <a:pt x="37" y="29"/>
                  </a:cubicBezTo>
                  <a:cubicBezTo>
                    <a:pt x="28" y="31"/>
                    <a:pt x="21" y="42"/>
                    <a:pt x="24" y="52"/>
                  </a:cubicBezTo>
                  <a:cubicBezTo>
                    <a:pt x="29" y="65"/>
                    <a:pt x="43" y="68"/>
                    <a:pt x="53" y="64"/>
                  </a:cubicBezTo>
                  <a:cubicBezTo>
                    <a:pt x="77" y="56"/>
                    <a:pt x="80" y="22"/>
                    <a:pt x="59" y="10"/>
                  </a:cubicBezTo>
                  <a:cubicBezTo>
                    <a:pt x="41" y="0"/>
                    <a:pt x="18" y="8"/>
                    <a:pt x="11" y="28"/>
                  </a:cubicBezTo>
                  <a:cubicBezTo>
                    <a:pt x="0" y="56"/>
                    <a:pt x="21" y="99"/>
                    <a:pt x="76" y="86"/>
                  </a:cubicBezTo>
                  <a:cubicBezTo>
                    <a:pt x="92" y="82"/>
                    <a:pt x="108" y="73"/>
                    <a:pt x="118" y="61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9" name="文本框 28"/>
          <p:cNvSpPr txBox="1"/>
          <p:nvPr/>
        </p:nvSpPr>
        <p:spPr>
          <a:xfrm>
            <a:off x="714350" y="3184033"/>
            <a:ext cx="20842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ko-KR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관리자 </a:t>
            </a:r>
            <a:endParaRPr lang="en-US" altLang="ko-KR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ko-KR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페이지에서</a:t>
            </a:r>
          </a:p>
          <a:p>
            <a:pPr algn="ctr"/>
            <a:r>
              <a:rPr lang="ko-KR" altLang="en-US" dirty="0" err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유저아이디</a:t>
            </a:r>
            <a:r>
              <a:rPr lang="ko-KR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삭제</a:t>
            </a:r>
            <a:endParaRPr lang="zh-CN" altLang="en-US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8" name="直接连接符 37"/>
          <p:cNvCxnSpPr/>
          <p:nvPr/>
        </p:nvCxnSpPr>
        <p:spPr>
          <a:xfrm>
            <a:off x="9322714" y="1381680"/>
            <a:ext cx="0" cy="4029051"/>
          </a:xfrm>
          <a:prstGeom prst="line">
            <a:avLst/>
          </a:prstGeom>
          <a:ln w="6350">
            <a:solidFill>
              <a:schemeClr val="bg2">
                <a:lumMod val="75000"/>
                <a:alpha val="8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C3400C97-CC7C-7536-8DA4-B974C93F5D73}"/>
              </a:ext>
            </a:extLst>
          </p:cNvPr>
          <p:cNvCxnSpPr>
            <a:cxnSpLocks/>
          </p:cNvCxnSpPr>
          <p:nvPr/>
        </p:nvCxnSpPr>
        <p:spPr>
          <a:xfrm flipH="1">
            <a:off x="3545457" y="3784198"/>
            <a:ext cx="8146079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4B7B150C-916B-04CC-8BE6-CE1125107664}"/>
              </a:ext>
            </a:extLst>
          </p:cNvPr>
          <p:cNvSpPr txBox="1"/>
          <p:nvPr/>
        </p:nvSpPr>
        <p:spPr>
          <a:xfrm>
            <a:off x="3545457" y="3382930"/>
            <a:ext cx="14231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&lt;Controller&gt;</a:t>
            </a:r>
            <a:r>
              <a:rPr lang="ko-KR" altLang="en-US" sz="1600" dirty="0"/>
              <a:t>↑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3D80CDC-24B3-DB33-6A9E-F08C95DEBFEF}"/>
              </a:ext>
            </a:extLst>
          </p:cNvPr>
          <p:cNvSpPr txBox="1"/>
          <p:nvPr/>
        </p:nvSpPr>
        <p:spPr>
          <a:xfrm>
            <a:off x="3545457" y="3900611"/>
            <a:ext cx="12527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      &lt;Service&gt;</a:t>
            </a:r>
            <a:r>
              <a:rPr lang="ko-KR" altLang="en-US" sz="1600" dirty="0"/>
              <a:t>↓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45161B7-354F-7F05-0782-E44734096F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2614" y="4137194"/>
            <a:ext cx="4422411" cy="215239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CF2C8B2-8CE6-E8FB-4A7D-C27EFD65EC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7029" y="618335"/>
            <a:ext cx="6419451" cy="2455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1655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90BF9-4E3A-F588-D024-20E91F85BC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0" dirty="0"/>
              <a:t>DB ERD (model)</a:t>
            </a:r>
            <a:endParaRPr lang="en-US" dirty="0"/>
          </a:p>
        </p:txBody>
      </p:sp>
      <p:pic>
        <p:nvPicPr>
          <p:cNvPr id="64" name="그림 63">
            <a:extLst>
              <a:ext uri="{FF2B5EF4-FFF2-40B4-BE49-F238E27FC236}">
                <a16:creationId xmlns:a16="http://schemas.microsoft.com/office/drawing/2014/main" id="{3197B50D-2893-04D2-C2D4-73DEC2285E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33" y="985421"/>
            <a:ext cx="12060333" cy="5482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36446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98156" y="96112"/>
            <a:ext cx="11995688" cy="6661149"/>
          </a:xfrm>
          <a:prstGeom prst="rect">
            <a:avLst/>
          </a:prstGeom>
          <a:noFill/>
          <a:ln w="63500" cmpd="thickThin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" name="直接连接符 13"/>
          <p:cNvCxnSpPr/>
          <p:nvPr/>
        </p:nvCxnSpPr>
        <p:spPr>
          <a:xfrm>
            <a:off x="3414792" y="879060"/>
            <a:ext cx="1" cy="5099879"/>
          </a:xfrm>
          <a:prstGeom prst="line">
            <a:avLst/>
          </a:prstGeom>
          <a:ln w="22225">
            <a:solidFill>
              <a:schemeClr val="tx1">
                <a:lumMod val="85000"/>
                <a:lumOff val="15000"/>
              </a:schemeClr>
            </a:solidFill>
            <a:prstDash val="sysDot"/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组合 20"/>
          <p:cNvGrpSpPr/>
          <p:nvPr/>
        </p:nvGrpSpPr>
        <p:grpSpPr>
          <a:xfrm>
            <a:off x="384874" y="5499678"/>
            <a:ext cx="2729837" cy="67813"/>
            <a:chOff x="5108253" y="1177442"/>
            <a:chExt cx="1975492" cy="49074"/>
          </a:xfrm>
        </p:grpSpPr>
        <p:cxnSp>
          <p:nvCxnSpPr>
            <p:cNvPr id="22" name="直接连接符 21"/>
            <p:cNvCxnSpPr/>
            <p:nvPr/>
          </p:nvCxnSpPr>
          <p:spPr>
            <a:xfrm>
              <a:off x="5108253" y="1226516"/>
              <a:ext cx="1975491" cy="0"/>
            </a:xfrm>
            <a:prstGeom prst="line">
              <a:avLst/>
            </a:prstGeom>
            <a:ln w="22225" cmpd="sng">
              <a:solidFill>
                <a:schemeClr val="tx1">
                  <a:lumMod val="75000"/>
                  <a:lumOff val="25000"/>
                  <a:alpha val="83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>
              <a:off x="5108254" y="1177442"/>
              <a:ext cx="1975491" cy="0"/>
            </a:xfrm>
            <a:prstGeom prst="line">
              <a:avLst/>
            </a:prstGeom>
            <a:ln w="28575" cmpd="sng">
              <a:solidFill>
                <a:schemeClr val="tx1">
                  <a:lumMod val="75000"/>
                  <a:lumOff val="25000"/>
                  <a:alpha val="83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组合 23"/>
          <p:cNvGrpSpPr/>
          <p:nvPr/>
        </p:nvGrpSpPr>
        <p:grpSpPr>
          <a:xfrm>
            <a:off x="384874" y="2552981"/>
            <a:ext cx="2729837" cy="278698"/>
            <a:chOff x="7150100" y="4803775"/>
            <a:chExt cx="2317750" cy="668338"/>
          </a:xfrm>
        </p:grpSpPr>
        <p:sp>
          <p:nvSpPr>
            <p:cNvPr id="25" name="Freeform 31"/>
            <p:cNvSpPr>
              <a:spLocks/>
            </p:cNvSpPr>
            <p:nvPr/>
          </p:nvSpPr>
          <p:spPr bwMode="auto">
            <a:xfrm>
              <a:off x="8074025" y="4803775"/>
              <a:ext cx="466725" cy="533400"/>
            </a:xfrm>
            <a:custGeom>
              <a:avLst/>
              <a:gdLst>
                <a:gd name="T0" fmla="*/ 60 w 124"/>
                <a:gd name="T1" fmla="*/ 95 h 140"/>
                <a:gd name="T2" fmla="*/ 41 w 124"/>
                <a:gd name="T3" fmla="*/ 42 h 140"/>
                <a:gd name="T4" fmla="*/ 84 w 124"/>
                <a:gd name="T5" fmla="*/ 42 h 140"/>
                <a:gd name="T6" fmla="*/ 65 w 124"/>
                <a:gd name="T7" fmla="*/ 95 h 140"/>
                <a:gd name="T8" fmla="*/ 124 w 124"/>
                <a:gd name="T9" fmla="*/ 140 h 140"/>
                <a:gd name="T10" fmla="*/ 62 w 124"/>
                <a:gd name="T11" fmla="*/ 98 h 140"/>
                <a:gd name="T12" fmla="*/ 0 w 124"/>
                <a:gd name="T13" fmla="*/ 140 h 140"/>
                <a:gd name="T14" fmla="*/ 60 w 124"/>
                <a:gd name="T15" fmla="*/ 95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40">
                  <a:moveTo>
                    <a:pt x="60" y="95"/>
                  </a:moveTo>
                  <a:cubicBezTo>
                    <a:pt x="49" y="80"/>
                    <a:pt x="40" y="61"/>
                    <a:pt x="41" y="42"/>
                  </a:cubicBezTo>
                  <a:cubicBezTo>
                    <a:pt x="44" y="0"/>
                    <a:pt x="81" y="0"/>
                    <a:pt x="84" y="42"/>
                  </a:cubicBezTo>
                  <a:cubicBezTo>
                    <a:pt x="85" y="61"/>
                    <a:pt x="76" y="80"/>
                    <a:pt x="65" y="95"/>
                  </a:cubicBezTo>
                  <a:cubicBezTo>
                    <a:pt x="80" y="114"/>
                    <a:pt x="100" y="135"/>
                    <a:pt x="124" y="140"/>
                  </a:cubicBezTo>
                  <a:cubicBezTo>
                    <a:pt x="102" y="139"/>
                    <a:pt x="77" y="117"/>
                    <a:pt x="62" y="98"/>
                  </a:cubicBezTo>
                  <a:cubicBezTo>
                    <a:pt x="48" y="117"/>
                    <a:pt x="23" y="139"/>
                    <a:pt x="0" y="140"/>
                  </a:cubicBezTo>
                  <a:cubicBezTo>
                    <a:pt x="24" y="135"/>
                    <a:pt x="45" y="114"/>
                    <a:pt x="60" y="95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32"/>
            <p:cNvSpPr>
              <a:spLocks/>
            </p:cNvSpPr>
            <p:nvPr/>
          </p:nvSpPr>
          <p:spPr bwMode="auto">
            <a:xfrm>
              <a:off x="8702675" y="5368925"/>
              <a:ext cx="765175" cy="22225"/>
            </a:xfrm>
            <a:custGeom>
              <a:avLst/>
              <a:gdLst>
                <a:gd name="T0" fmla="*/ 101 w 203"/>
                <a:gd name="T1" fmla="*/ 6 h 6"/>
                <a:gd name="T2" fmla="*/ 0 w 203"/>
                <a:gd name="T3" fmla="*/ 3 h 6"/>
                <a:gd name="T4" fmla="*/ 101 w 203"/>
                <a:gd name="T5" fmla="*/ 0 h 6"/>
                <a:gd name="T6" fmla="*/ 203 w 203"/>
                <a:gd name="T7" fmla="*/ 4 h 6"/>
                <a:gd name="T8" fmla="*/ 101 w 203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">
                  <a:moveTo>
                    <a:pt x="101" y="6"/>
                  </a:moveTo>
                  <a:cubicBezTo>
                    <a:pt x="68" y="6"/>
                    <a:pt x="34" y="6"/>
                    <a:pt x="0" y="3"/>
                  </a:cubicBezTo>
                  <a:cubicBezTo>
                    <a:pt x="35" y="0"/>
                    <a:pt x="68" y="0"/>
                    <a:pt x="101" y="0"/>
                  </a:cubicBezTo>
                  <a:cubicBezTo>
                    <a:pt x="134" y="0"/>
                    <a:pt x="168" y="1"/>
                    <a:pt x="203" y="4"/>
                  </a:cubicBezTo>
                  <a:cubicBezTo>
                    <a:pt x="166" y="6"/>
                    <a:pt x="101" y="6"/>
                    <a:pt x="101" y="6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33"/>
            <p:cNvSpPr>
              <a:spLocks/>
            </p:cNvSpPr>
            <p:nvPr/>
          </p:nvSpPr>
          <p:spPr bwMode="auto">
            <a:xfrm>
              <a:off x="7150100" y="5368925"/>
              <a:ext cx="765175" cy="22225"/>
            </a:xfrm>
            <a:custGeom>
              <a:avLst/>
              <a:gdLst>
                <a:gd name="T0" fmla="*/ 102 w 203"/>
                <a:gd name="T1" fmla="*/ 6 h 6"/>
                <a:gd name="T2" fmla="*/ 203 w 203"/>
                <a:gd name="T3" fmla="*/ 3 h 6"/>
                <a:gd name="T4" fmla="*/ 102 w 203"/>
                <a:gd name="T5" fmla="*/ 0 h 6"/>
                <a:gd name="T6" fmla="*/ 0 w 203"/>
                <a:gd name="T7" fmla="*/ 4 h 6"/>
                <a:gd name="T8" fmla="*/ 102 w 203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">
                  <a:moveTo>
                    <a:pt x="102" y="6"/>
                  </a:moveTo>
                  <a:cubicBezTo>
                    <a:pt x="135" y="6"/>
                    <a:pt x="169" y="6"/>
                    <a:pt x="203" y="3"/>
                  </a:cubicBezTo>
                  <a:cubicBezTo>
                    <a:pt x="168" y="0"/>
                    <a:pt x="135" y="0"/>
                    <a:pt x="102" y="0"/>
                  </a:cubicBezTo>
                  <a:cubicBezTo>
                    <a:pt x="68" y="0"/>
                    <a:pt x="35" y="1"/>
                    <a:pt x="0" y="4"/>
                  </a:cubicBezTo>
                  <a:cubicBezTo>
                    <a:pt x="36" y="6"/>
                    <a:pt x="102" y="6"/>
                    <a:pt x="102" y="6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34"/>
            <p:cNvSpPr>
              <a:spLocks/>
            </p:cNvSpPr>
            <p:nvPr/>
          </p:nvSpPr>
          <p:spPr bwMode="auto">
            <a:xfrm>
              <a:off x="7862888" y="5092700"/>
              <a:ext cx="893763" cy="379413"/>
            </a:xfrm>
            <a:custGeom>
              <a:avLst/>
              <a:gdLst>
                <a:gd name="T0" fmla="*/ 118 w 237"/>
                <a:gd name="T1" fmla="*/ 61 h 99"/>
                <a:gd name="T2" fmla="*/ 160 w 237"/>
                <a:gd name="T3" fmla="*/ 86 h 99"/>
                <a:gd name="T4" fmla="*/ 226 w 237"/>
                <a:gd name="T5" fmla="*/ 28 h 99"/>
                <a:gd name="T6" fmla="*/ 178 w 237"/>
                <a:gd name="T7" fmla="*/ 10 h 99"/>
                <a:gd name="T8" fmla="*/ 184 w 237"/>
                <a:gd name="T9" fmla="*/ 64 h 99"/>
                <a:gd name="T10" fmla="*/ 213 w 237"/>
                <a:gd name="T11" fmla="*/ 52 h 99"/>
                <a:gd name="T12" fmla="*/ 199 w 237"/>
                <a:gd name="T13" fmla="*/ 29 h 99"/>
                <a:gd name="T14" fmla="*/ 183 w 237"/>
                <a:gd name="T15" fmla="*/ 44 h 99"/>
                <a:gd name="T16" fmla="*/ 193 w 237"/>
                <a:gd name="T17" fmla="*/ 32 h 99"/>
                <a:gd name="T18" fmla="*/ 210 w 237"/>
                <a:gd name="T19" fmla="*/ 51 h 99"/>
                <a:gd name="T20" fmla="*/ 185 w 237"/>
                <a:gd name="T21" fmla="*/ 61 h 99"/>
                <a:gd name="T22" fmla="*/ 180 w 237"/>
                <a:gd name="T23" fmla="*/ 13 h 99"/>
                <a:gd name="T24" fmla="*/ 224 w 237"/>
                <a:gd name="T25" fmla="*/ 33 h 99"/>
                <a:gd name="T26" fmla="*/ 162 w 237"/>
                <a:gd name="T27" fmla="*/ 84 h 99"/>
                <a:gd name="T28" fmla="*/ 119 w 237"/>
                <a:gd name="T29" fmla="*/ 54 h 99"/>
                <a:gd name="T30" fmla="*/ 74 w 237"/>
                <a:gd name="T31" fmla="*/ 84 h 99"/>
                <a:gd name="T32" fmla="*/ 13 w 237"/>
                <a:gd name="T33" fmla="*/ 33 h 99"/>
                <a:gd name="T34" fmla="*/ 57 w 237"/>
                <a:gd name="T35" fmla="*/ 13 h 99"/>
                <a:gd name="T36" fmla="*/ 52 w 237"/>
                <a:gd name="T37" fmla="*/ 61 h 99"/>
                <a:gd name="T38" fmla="*/ 27 w 237"/>
                <a:gd name="T39" fmla="*/ 51 h 99"/>
                <a:gd name="T40" fmla="*/ 44 w 237"/>
                <a:gd name="T41" fmla="*/ 32 h 99"/>
                <a:gd name="T42" fmla="*/ 54 w 237"/>
                <a:gd name="T43" fmla="*/ 44 h 99"/>
                <a:gd name="T44" fmla="*/ 37 w 237"/>
                <a:gd name="T45" fmla="*/ 29 h 99"/>
                <a:gd name="T46" fmla="*/ 24 w 237"/>
                <a:gd name="T47" fmla="*/ 52 h 99"/>
                <a:gd name="T48" fmla="*/ 53 w 237"/>
                <a:gd name="T49" fmla="*/ 64 h 99"/>
                <a:gd name="T50" fmla="*/ 59 w 237"/>
                <a:gd name="T51" fmla="*/ 10 h 99"/>
                <a:gd name="T52" fmla="*/ 11 w 237"/>
                <a:gd name="T53" fmla="*/ 28 h 99"/>
                <a:gd name="T54" fmla="*/ 76 w 237"/>
                <a:gd name="T55" fmla="*/ 86 h 99"/>
                <a:gd name="T56" fmla="*/ 118 w 237"/>
                <a:gd name="T57" fmla="*/ 61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37" h="99">
                  <a:moveTo>
                    <a:pt x="118" y="61"/>
                  </a:moveTo>
                  <a:cubicBezTo>
                    <a:pt x="129" y="73"/>
                    <a:pt x="144" y="82"/>
                    <a:pt x="160" y="86"/>
                  </a:cubicBezTo>
                  <a:cubicBezTo>
                    <a:pt x="216" y="99"/>
                    <a:pt x="237" y="56"/>
                    <a:pt x="226" y="28"/>
                  </a:cubicBezTo>
                  <a:cubicBezTo>
                    <a:pt x="219" y="8"/>
                    <a:pt x="196" y="0"/>
                    <a:pt x="178" y="10"/>
                  </a:cubicBezTo>
                  <a:cubicBezTo>
                    <a:pt x="157" y="22"/>
                    <a:pt x="160" y="56"/>
                    <a:pt x="184" y="64"/>
                  </a:cubicBezTo>
                  <a:cubicBezTo>
                    <a:pt x="194" y="68"/>
                    <a:pt x="208" y="65"/>
                    <a:pt x="213" y="52"/>
                  </a:cubicBezTo>
                  <a:cubicBezTo>
                    <a:pt x="216" y="42"/>
                    <a:pt x="209" y="31"/>
                    <a:pt x="199" y="29"/>
                  </a:cubicBezTo>
                  <a:cubicBezTo>
                    <a:pt x="190" y="27"/>
                    <a:pt x="181" y="34"/>
                    <a:pt x="183" y="44"/>
                  </a:cubicBezTo>
                  <a:cubicBezTo>
                    <a:pt x="183" y="41"/>
                    <a:pt x="185" y="33"/>
                    <a:pt x="193" y="32"/>
                  </a:cubicBezTo>
                  <a:cubicBezTo>
                    <a:pt x="204" y="30"/>
                    <a:pt x="213" y="42"/>
                    <a:pt x="210" y="51"/>
                  </a:cubicBezTo>
                  <a:cubicBezTo>
                    <a:pt x="207" y="63"/>
                    <a:pt x="194" y="64"/>
                    <a:pt x="185" y="61"/>
                  </a:cubicBezTo>
                  <a:cubicBezTo>
                    <a:pt x="164" y="53"/>
                    <a:pt x="161" y="24"/>
                    <a:pt x="180" y="13"/>
                  </a:cubicBezTo>
                  <a:cubicBezTo>
                    <a:pt x="197" y="3"/>
                    <a:pt x="219" y="13"/>
                    <a:pt x="224" y="33"/>
                  </a:cubicBezTo>
                  <a:cubicBezTo>
                    <a:pt x="231" y="59"/>
                    <a:pt x="212" y="96"/>
                    <a:pt x="162" y="84"/>
                  </a:cubicBezTo>
                  <a:cubicBezTo>
                    <a:pt x="146" y="80"/>
                    <a:pt x="127" y="69"/>
                    <a:pt x="119" y="54"/>
                  </a:cubicBezTo>
                  <a:cubicBezTo>
                    <a:pt x="109" y="69"/>
                    <a:pt x="92" y="80"/>
                    <a:pt x="74" y="84"/>
                  </a:cubicBezTo>
                  <a:cubicBezTo>
                    <a:pt x="25" y="96"/>
                    <a:pt x="6" y="59"/>
                    <a:pt x="13" y="33"/>
                  </a:cubicBezTo>
                  <a:cubicBezTo>
                    <a:pt x="18" y="13"/>
                    <a:pt x="40" y="3"/>
                    <a:pt x="57" y="13"/>
                  </a:cubicBezTo>
                  <a:cubicBezTo>
                    <a:pt x="75" y="24"/>
                    <a:pt x="73" y="53"/>
                    <a:pt x="52" y="61"/>
                  </a:cubicBezTo>
                  <a:cubicBezTo>
                    <a:pt x="43" y="64"/>
                    <a:pt x="30" y="63"/>
                    <a:pt x="27" y="51"/>
                  </a:cubicBezTo>
                  <a:cubicBezTo>
                    <a:pt x="24" y="42"/>
                    <a:pt x="33" y="30"/>
                    <a:pt x="44" y="32"/>
                  </a:cubicBezTo>
                  <a:cubicBezTo>
                    <a:pt x="52" y="33"/>
                    <a:pt x="54" y="41"/>
                    <a:pt x="54" y="44"/>
                  </a:cubicBezTo>
                  <a:cubicBezTo>
                    <a:pt x="56" y="34"/>
                    <a:pt x="47" y="27"/>
                    <a:pt x="37" y="29"/>
                  </a:cubicBezTo>
                  <a:cubicBezTo>
                    <a:pt x="28" y="31"/>
                    <a:pt x="21" y="42"/>
                    <a:pt x="24" y="52"/>
                  </a:cubicBezTo>
                  <a:cubicBezTo>
                    <a:pt x="29" y="65"/>
                    <a:pt x="43" y="68"/>
                    <a:pt x="53" y="64"/>
                  </a:cubicBezTo>
                  <a:cubicBezTo>
                    <a:pt x="77" y="56"/>
                    <a:pt x="80" y="22"/>
                    <a:pt x="59" y="10"/>
                  </a:cubicBezTo>
                  <a:cubicBezTo>
                    <a:pt x="41" y="0"/>
                    <a:pt x="18" y="8"/>
                    <a:pt x="11" y="28"/>
                  </a:cubicBezTo>
                  <a:cubicBezTo>
                    <a:pt x="0" y="56"/>
                    <a:pt x="21" y="99"/>
                    <a:pt x="76" y="86"/>
                  </a:cubicBezTo>
                  <a:cubicBezTo>
                    <a:pt x="92" y="82"/>
                    <a:pt x="108" y="73"/>
                    <a:pt x="118" y="61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9" name="文本框 28"/>
          <p:cNvSpPr txBox="1"/>
          <p:nvPr/>
        </p:nvSpPr>
        <p:spPr>
          <a:xfrm>
            <a:off x="714350" y="3184033"/>
            <a:ext cx="20842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ko-KR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관리자 </a:t>
            </a:r>
            <a:endParaRPr lang="en-US" altLang="ko-KR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ko-KR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페이지에서</a:t>
            </a:r>
          </a:p>
          <a:p>
            <a:pPr algn="ctr"/>
            <a:r>
              <a:rPr lang="ko-KR" altLang="en-US" dirty="0" err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유저아이디</a:t>
            </a:r>
            <a:r>
              <a:rPr lang="en-US" altLang="ko-KR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ko-KR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삭제</a:t>
            </a:r>
            <a:endParaRPr lang="zh-CN" altLang="en-US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8" name="直接连接符 37"/>
          <p:cNvCxnSpPr/>
          <p:nvPr/>
        </p:nvCxnSpPr>
        <p:spPr>
          <a:xfrm>
            <a:off x="9322714" y="1381680"/>
            <a:ext cx="0" cy="4029051"/>
          </a:xfrm>
          <a:prstGeom prst="line">
            <a:avLst/>
          </a:prstGeom>
          <a:ln w="6350">
            <a:solidFill>
              <a:schemeClr val="bg2">
                <a:lumMod val="75000"/>
                <a:alpha val="8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4B7B150C-916B-04CC-8BE6-CE1125107664}"/>
              </a:ext>
            </a:extLst>
          </p:cNvPr>
          <p:cNvSpPr txBox="1"/>
          <p:nvPr/>
        </p:nvSpPr>
        <p:spPr>
          <a:xfrm>
            <a:off x="3414792" y="591441"/>
            <a:ext cx="14672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&lt;</a:t>
            </a:r>
            <a:r>
              <a:rPr lang="en-US" altLang="ko-KR" sz="1600" dirty="0" err="1"/>
              <a:t>master.jsp</a:t>
            </a:r>
            <a:r>
              <a:rPr lang="en-US" altLang="ko-KR" sz="1600" dirty="0"/>
              <a:t>&gt; </a:t>
            </a:r>
            <a:r>
              <a:rPr lang="ko-KR" altLang="en-US" sz="1600" dirty="0"/>
              <a:t>↓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EA968B2-728E-160D-6215-C90444B82D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9184" y="1792802"/>
            <a:ext cx="8454572" cy="3272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09891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98156" y="96112"/>
            <a:ext cx="11995688" cy="6661149"/>
          </a:xfrm>
          <a:prstGeom prst="rect">
            <a:avLst/>
          </a:prstGeom>
          <a:noFill/>
          <a:ln w="63500" cmpd="thickThin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" name="直接连接符 13"/>
          <p:cNvCxnSpPr/>
          <p:nvPr/>
        </p:nvCxnSpPr>
        <p:spPr>
          <a:xfrm>
            <a:off x="3414792" y="879060"/>
            <a:ext cx="1" cy="5099879"/>
          </a:xfrm>
          <a:prstGeom prst="line">
            <a:avLst/>
          </a:prstGeom>
          <a:ln w="22225">
            <a:solidFill>
              <a:schemeClr val="tx1">
                <a:lumMod val="85000"/>
                <a:lumOff val="15000"/>
              </a:schemeClr>
            </a:solidFill>
            <a:prstDash val="sysDot"/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组合 20"/>
          <p:cNvGrpSpPr/>
          <p:nvPr/>
        </p:nvGrpSpPr>
        <p:grpSpPr>
          <a:xfrm>
            <a:off x="384874" y="5499678"/>
            <a:ext cx="2729837" cy="67813"/>
            <a:chOff x="5108253" y="1177442"/>
            <a:chExt cx="1975492" cy="49074"/>
          </a:xfrm>
        </p:grpSpPr>
        <p:cxnSp>
          <p:nvCxnSpPr>
            <p:cNvPr id="22" name="直接连接符 21"/>
            <p:cNvCxnSpPr/>
            <p:nvPr/>
          </p:nvCxnSpPr>
          <p:spPr>
            <a:xfrm>
              <a:off x="5108253" y="1226516"/>
              <a:ext cx="1975491" cy="0"/>
            </a:xfrm>
            <a:prstGeom prst="line">
              <a:avLst/>
            </a:prstGeom>
            <a:ln w="22225" cmpd="sng">
              <a:solidFill>
                <a:schemeClr val="tx1">
                  <a:lumMod val="75000"/>
                  <a:lumOff val="25000"/>
                  <a:alpha val="83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>
              <a:off x="5108254" y="1177442"/>
              <a:ext cx="1975491" cy="0"/>
            </a:xfrm>
            <a:prstGeom prst="line">
              <a:avLst/>
            </a:prstGeom>
            <a:ln w="28575" cmpd="sng">
              <a:solidFill>
                <a:schemeClr val="tx1">
                  <a:lumMod val="75000"/>
                  <a:lumOff val="25000"/>
                  <a:alpha val="83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组合 23"/>
          <p:cNvGrpSpPr/>
          <p:nvPr/>
        </p:nvGrpSpPr>
        <p:grpSpPr>
          <a:xfrm>
            <a:off x="384874" y="2552981"/>
            <a:ext cx="2729837" cy="278698"/>
            <a:chOff x="7150100" y="4803775"/>
            <a:chExt cx="2317750" cy="668338"/>
          </a:xfrm>
        </p:grpSpPr>
        <p:sp>
          <p:nvSpPr>
            <p:cNvPr id="25" name="Freeform 31"/>
            <p:cNvSpPr>
              <a:spLocks/>
            </p:cNvSpPr>
            <p:nvPr/>
          </p:nvSpPr>
          <p:spPr bwMode="auto">
            <a:xfrm>
              <a:off x="8074025" y="4803775"/>
              <a:ext cx="466725" cy="533400"/>
            </a:xfrm>
            <a:custGeom>
              <a:avLst/>
              <a:gdLst>
                <a:gd name="T0" fmla="*/ 60 w 124"/>
                <a:gd name="T1" fmla="*/ 95 h 140"/>
                <a:gd name="T2" fmla="*/ 41 w 124"/>
                <a:gd name="T3" fmla="*/ 42 h 140"/>
                <a:gd name="T4" fmla="*/ 84 w 124"/>
                <a:gd name="T5" fmla="*/ 42 h 140"/>
                <a:gd name="T6" fmla="*/ 65 w 124"/>
                <a:gd name="T7" fmla="*/ 95 h 140"/>
                <a:gd name="T8" fmla="*/ 124 w 124"/>
                <a:gd name="T9" fmla="*/ 140 h 140"/>
                <a:gd name="T10" fmla="*/ 62 w 124"/>
                <a:gd name="T11" fmla="*/ 98 h 140"/>
                <a:gd name="T12" fmla="*/ 0 w 124"/>
                <a:gd name="T13" fmla="*/ 140 h 140"/>
                <a:gd name="T14" fmla="*/ 60 w 124"/>
                <a:gd name="T15" fmla="*/ 95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40">
                  <a:moveTo>
                    <a:pt x="60" y="95"/>
                  </a:moveTo>
                  <a:cubicBezTo>
                    <a:pt x="49" y="80"/>
                    <a:pt x="40" y="61"/>
                    <a:pt x="41" y="42"/>
                  </a:cubicBezTo>
                  <a:cubicBezTo>
                    <a:pt x="44" y="0"/>
                    <a:pt x="81" y="0"/>
                    <a:pt x="84" y="42"/>
                  </a:cubicBezTo>
                  <a:cubicBezTo>
                    <a:pt x="85" y="61"/>
                    <a:pt x="76" y="80"/>
                    <a:pt x="65" y="95"/>
                  </a:cubicBezTo>
                  <a:cubicBezTo>
                    <a:pt x="80" y="114"/>
                    <a:pt x="100" y="135"/>
                    <a:pt x="124" y="140"/>
                  </a:cubicBezTo>
                  <a:cubicBezTo>
                    <a:pt x="102" y="139"/>
                    <a:pt x="77" y="117"/>
                    <a:pt x="62" y="98"/>
                  </a:cubicBezTo>
                  <a:cubicBezTo>
                    <a:pt x="48" y="117"/>
                    <a:pt x="23" y="139"/>
                    <a:pt x="0" y="140"/>
                  </a:cubicBezTo>
                  <a:cubicBezTo>
                    <a:pt x="24" y="135"/>
                    <a:pt x="45" y="114"/>
                    <a:pt x="60" y="95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32"/>
            <p:cNvSpPr>
              <a:spLocks/>
            </p:cNvSpPr>
            <p:nvPr/>
          </p:nvSpPr>
          <p:spPr bwMode="auto">
            <a:xfrm>
              <a:off x="8702675" y="5368925"/>
              <a:ext cx="765175" cy="22225"/>
            </a:xfrm>
            <a:custGeom>
              <a:avLst/>
              <a:gdLst>
                <a:gd name="T0" fmla="*/ 101 w 203"/>
                <a:gd name="T1" fmla="*/ 6 h 6"/>
                <a:gd name="T2" fmla="*/ 0 w 203"/>
                <a:gd name="T3" fmla="*/ 3 h 6"/>
                <a:gd name="T4" fmla="*/ 101 w 203"/>
                <a:gd name="T5" fmla="*/ 0 h 6"/>
                <a:gd name="T6" fmla="*/ 203 w 203"/>
                <a:gd name="T7" fmla="*/ 4 h 6"/>
                <a:gd name="T8" fmla="*/ 101 w 203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">
                  <a:moveTo>
                    <a:pt x="101" y="6"/>
                  </a:moveTo>
                  <a:cubicBezTo>
                    <a:pt x="68" y="6"/>
                    <a:pt x="34" y="6"/>
                    <a:pt x="0" y="3"/>
                  </a:cubicBezTo>
                  <a:cubicBezTo>
                    <a:pt x="35" y="0"/>
                    <a:pt x="68" y="0"/>
                    <a:pt x="101" y="0"/>
                  </a:cubicBezTo>
                  <a:cubicBezTo>
                    <a:pt x="134" y="0"/>
                    <a:pt x="168" y="1"/>
                    <a:pt x="203" y="4"/>
                  </a:cubicBezTo>
                  <a:cubicBezTo>
                    <a:pt x="166" y="6"/>
                    <a:pt x="101" y="6"/>
                    <a:pt x="101" y="6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33"/>
            <p:cNvSpPr>
              <a:spLocks/>
            </p:cNvSpPr>
            <p:nvPr/>
          </p:nvSpPr>
          <p:spPr bwMode="auto">
            <a:xfrm>
              <a:off x="7150100" y="5368925"/>
              <a:ext cx="765175" cy="22225"/>
            </a:xfrm>
            <a:custGeom>
              <a:avLst/>
              <a:gdLst>
                <a:gd name="T0" fmla="*/ 102 w 203"/>
                <a:gd name="T1" fmla="*/ 6 h 6"/>
                <a:gd name="T2" fmla="*/ 203 w 203"/>
                <a:gd name="T3" fmla="*/ 3 h 6"/>
                <a:gd name="T4" fmla="*/ 102 w 203"/>
                <a:gd name="T5" fmla="*/ 0 h 6"/>
                <a:gd name="T6" fmla="*/ 0 w 203"/>
                <a:gd name="T7" fmla="*/ 4 h 6"/>
                <a:gd name="T8" fmla="*/ 102 w 203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">
                  <a:moveTo>
                    <a:pt x="102" y="6"/>
                  </a:moveTo>
                  <a:cubicBezTo>
                    <a:pt x="135" y="6"/>
                    <a:pt x="169" y="6"/>
                    <a:pt x="203" y="3"/>
                  </a:cubicBezTo>
                  <a:cubicBezTo>
                    <a:pt x="168" y="0"/>
                    <a:pt x="135" y="0"/>
                    <a:pt x="102" y="0"/>
                  </a:cubicBezTo>
                  <a:cubicBezTo>
                    <a:pt x="68" y="0"/>
                    <a:pt x="35" y="1"/>
                    <a:pt x="0" y="4"/>
                  </a:cubicBezTo>
                  <a:cubicBezTo>
                    <a:pt x="36" y="6"/>
                    <a:pt x="102" y="6"/>
                    <a:pt x="102" y="6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34"/>
            <p:cNvSpPr>
              <a:spLocks/>
            </p:cNvSpPr>
            <p:nvPr/>
          </p:nvSpPr>
          <p:spPr bwMode="auto">
            <a:xfrm>
              <a:off x="7862888" y="5092700"/>
              <a:ext cx="893763" cy="379413"/>
            </a:xfrm>
            <a:custGeom>
              <a:avLst/>
              <a:gdLst>
                <a:gd name="T0" fmla="*/ 118 w 237"/>
                <a:gd name="T1" fmla="*/ 61 h 99"/>
                <a:gd name="T2" fmla="*/ 160 w 237"/>
                <a:gd name="T3" fmla="*/ 86 h 99"/>
                <a:gd name="T4" fmla="*/ 226 w 237"/>
                <a:gd name="T5" fmla="*/ 28 h 99"/>
                <a:gd name="T6" fmla="*/ 178 w 237"/>
                <a:gd name="T7" fmla="*/ 10 h 99"/>
                <a:gd name="T8" fmla="*/ 184 w 237"/>
                <a:gd name="T9" fmla="*/ 64 h 99"/>
                <a:gd name="T10" fmla="*/ 213 w 237"/>
                <a:gd name="T11" fmla="*/ 52 h 99"/>
                <a:gd name="T12" fmla="*/ 199 w 237"/>
                <a:gd name="T13" fmla="*/ 29 h 99"/>
                <a:gd name="T14" fmla="*/ 183 w 237"/>
                <a:gd name="T15" fmla="*/ 44 h 99"/>
                <a:gd name="T16" fmla="*/ 193 w 237"/>
                <a:gd name="T17" fmla="*/ 32 h 99"/>
                <a:gd name="T18" fmla="*/ 210 w 237"/>
                <a:gd name="T19" fmla="*/ 51 h 99"/>
                <a:gd name="T20" fmla="*/ 185 w 237"/>
                <a:gd name="T21" fmla="*/ 61 h 99"/>
                <a:gd name="T22" fmla="*/ 180 w 237"/>
                <a:gd name="T23" fmla="*/ 13 h 99"/>
                <a:gd name="T24" fmla="*/ 224 w 237"/>
                <a:gd name="T25" fmla="*/ 33 h 99"/>
                <a:gd name="T26" fmla="*/ 162 w 237"/>
                <a:gd name="T27" fmla="*/ 84 h 99"/>
                <a:gd name="T28" fmla="*/ 119 w 237"/>
                <a:gd name="T29" fmla="*/ 54 h 99"/>
                <a:gd name="T30" fmla="*/ 74 w 237"/>
                <a:gd name="T31" fmla="*/ 84 h 99"/>
                <a:gd name="T32" fmla="*/ 13 w 237"/>
                <a:gd name="T33" fmla="*/ 33 h 99"/>
                <a:gd name="T34" fmla="*/ 57 w 237"/>
                <a:gd name="T35" fmla="*/ 13 h 99"/>
                <a:gd name="T36" fmla="*/ 52 w 237"/>
                <a:gd name="T37" fmla="*/ 61 h 99"/>
                <a:gd name="T38" fmla="*/ 27 w 237"/>
                <a:gd name="T39" fmla="*/ 51 h 99"/>
                <a:gd name="T40" fmla="*/ 44 w 237"/>
                <a:gd name="T41" fmla="*/ 32 h 99"/>
                <a:gd name="T42" fmla="*/ 54 w 237"/>
                <a:gd name="T43" fmla="*/ 44 h 99"/>
                <a:gd name="T44" fmla="*/ 37 w 237"/>
                <a:gd name="T45" fmla="*/ 29 h 99"/>
                <a:gd name="T46" fmla="*/ 24 w 237"/>
                <a:gd name="T47" fmla="*/ 52 h 99"/>
                <a:gd name="T48" fmla="*/ 53 w 237"/>
                <a:gd name="T49" fmla="*/ 64 h 99"/>
                <a:gd name="T50" fmla="*/ 59 w 237"/>
                <a:gd name="T51" fmla="*/ 10 h 99"/>
                <a:gd name="T52" fmla="*/ 11 w 237"/>
                <a:gd name="T53" fmla="*/ 28 h 99"/>
                <a:gd name="T54" fmla="*/ 76 w 237"/>
                <a:gd name="T55" fmla="*/ 86 h 99"/>
                <a:gd name="T56" fmla="*/ 118 w 237"/>
                <a:gd name="T57" fmla="*/ 61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37" h="99">
                  <a:moveTo>
                    <a:pt x="118" y="61"/>
                  </a:moveTo>
                  <a:cubicBezTo>
                    <a:pt x="129" y="73"/>
                    <a:pt x="144" y="82"/>
                    <a:pt x="160" y="86"/>
                  </a:cubicBezTo>
                  <a:cubicBezTo>
                    <a:pt x="216" y="99"/>
                    <a:pt x="237" y="56"/>
                    <a:pt x="226" y="28"/>
                  </a:cubicBezTo>
                  <a:cubicBezTo>
                    <a:pt x="219" y="8"/>
                    <a:pt x="196" y="0"/>
                    <a:pt x="178" y="10"/>
                  </a:cubicBezTo>
                  <a:cubicBezTo>
                    <a:pt x="157" y="22"/>
                    <a:pt x="160" y="56"/>
                    <a:pt x="184" y="64"/>
                  </a:cubicBezTo>
                  <a:cubicBezTo>
                    <a:pt x="194" y="68"/>
                    <a:pt x="208" y="65"/>
                    <a:pt x="213" y="52"/>
                  </a:cubicBezTo>
                  <a:cubicBezTo>
                    <a:pt x="216" y="42"/>
                    <a:pt x="209" y="31"/>
                    <a:pt x="199" y="29"/>
                  </a:cubicBezTo>
                  <a:cubicBezTo>
                    <a:pt x="190" y="27"/>
                    <a:pt x="181" y="34"/>
                    <a:pt x="183" y="44"/>
                  </a:cubicBezTo>
                  <a:cubicBezTo>
                    <a:pt x="183" y="41"/>
                    <a:pt x="185" y="33"/>
                    <a:pt x="193" y="32"/>
                  </a:cubicBezTo>
                  <a:cubicBezTo>
                    <a:pt x="204" y="30"/>
                    <a:pt x="213" y="42"/>
                    <a:pt x="210" y="51"/>
                  </a:cubicBezTo>
                  <a:cubicBezTo>
                    <a:pt x="207" y="63"/>
                    <a:pt x="194" y="64"/>
                    <a:pt x="185" y="61"/>
                  </a:cubicBezTo>
                  <a:cubicBezTo>
                    <a:pt x="164" y="53"/>
                    <a:pt x="161" y="24"/>
                    <a:pt x="180" y="13"/>
                  </a:cubicBezTo>
                  <a:cubicBezTo>
                    <a:pt x="197" y="3"/>
                    <a:pt x="219" y="13"/>
                    <a:pt x="224" y="33"/>
                  </a:cubicBezTo>
                  <a:cubicBezTo>
                    <a:pt x="231" y="59"/>
                    <a:pt x="212" y="96"/>
                    <a:pt x="162" y="84"/>
                  </a:cubicBezTo>
                  <a:cubicBezTo>
                    <a:pt x="146" y="80"/>
                    <a:pt x="127" y="69"/>
                    <a:pt x="119" y="54"/>
                  </a:cubicBezTo>
                  <a:cubicBezTo>
                    <a:pt x="109" y="69"/>
                    <a:pt x="92" y="80"/>
                    <a:pt x="74" y="84"/>
                  </a:cubicBezTo>
                  <a:cubicBezTo>
                    <a:pt x="25" y="96"/>
                    <a:pt x="6" y="59"/>
                    <a:pt x="13" y="33"/>
                  </a:cubicBezTo>
                  <a:cubicBezTo>
                    <a:pt x="18" y="13"/>
                    <a:pt x="40" y="3"/>
                    <a:pt x="57" y="13"/>
                  </a:cubicBezTo>
                  <a:cubicBezTo>
                    <a:pt x="75" y="24"/>
                    <a:pt x="73" y="53"/>
                    <a:pt x="52" y="61"/>
                  </a:cubicBezTo>
                  <a:cubicBezTo>
                    <a:pt x="43" y="64"/>
                    <a:pt x="30" y="63"/>
                    <a:pt x="27" y="51"/>
                  </a:cubicBezTo>
                  <a:cubicBezTo>
                    <a:pt x="24" y="42"/>
                    <a:pt x="33" y="30"/>
                    <a:pt x="44" y="32"/>
                  </a:cubicBezTo>
                  <a:cubicBezTo>
                    <a:pt x="52" y="33"/>
                    <a:pt x="54" y="41"/>
                    <a:pt x="54" y="44"/>
                  </a:cubicBezTo>
                  <a:cubicBezTo>
                    <a:pt x="56" y="34"/>
                    <a:pt x="47" y="27"/>
                    <a:pt x="37" y="29"/>
                  </a:cubicBezTo>
                  <a:cubicBezTo>
                    <a:pt x="28" y="31"/>
                    <a:pt x="21" y="42"/>
                    <a:pt x="24" y="52"/>
                  </a:cubicBezTo>
                  <a:cubicBezTo>
                    <a:pt x="29" y="65"/>
                    <a:pt x="43" y="68"/>
                    <a:pt x="53" y="64"/>
                  </a:cubicBezTo>
                  <a:cubicBezTo>
                    <a:pt x="77" y="56"/>
                    <a:pt x="80" y="22"/>
                    <a:pt x="59" y="10"/>
                  </a:cubicBezTo>
                  <a:cubicBezTo>
                    <a:pt x="41" y="0"/>
                    <a:pt x="18" y="8"/>
                    <a:pt x="11" y="28"/>
                  </a:cubicBezTo>
                  <a:cubicBezTo>
                    <a:pt x="0" y="56"/>
                    <a:pt x="21" y="99"/>
                    <a:pt x="76" y="86"/>
                  </a:cubicBezTo>
                  <a:cubicBezTo>
                    <a:pt x="92" y="82"/>
                    <a:pt x="108" y="73"/>
                    <a:pt x="118" y="61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9" name="文本框 28"/>
          <p:cNvSpPr txBox="1"/>
          <p:nvPr/>
        </p:nvSpPr>
        <p:spPr>
          <a:xfrm>
            <a:off x="634535" y="3319730"/>
            <a:ext cx="20842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ko-KR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관리자가 </a:t>
            </a:r>
            <a:endParaRPr lang="en-US" altLang="ko-KR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ko-KR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일반 유저의 글</a:t>
            </a:r>
            <a:endParaRPr lang="en-US" altLang="ko-KR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ko-KR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수정</a:t>
            </a:r>
            <a:r>
              <a:rPr lang="en-US" altLang="ko-KR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ko-KR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삭제</a:t>
            </a:r>
            <a:endParaRPr lang="zh-CN" altLang="en-US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8" name="直接连接符 37"/>
          <p:cNvCxnSpPr/>
          <p:nvPr/>
        </p:nvCxnSpPr>
        <p:spPr>
          <a:xfrm>
            <a:off x="9322714" y="1381680"/>
            <a:ext cx="0" cy="4029051"/>
          </a:xfrm>
          <a:prstGeom prst="line">
            <a:avLst/>
          </a:prstGeom>
          <a:ln w="6350">
            <a:solidFill>
              <a:schemeClr val="bg2">
                <a:lumMod val="75000"/>
                <a:alpha val="8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4B7B150C-916B-04CC-8BE6-CE1125107664}"/>
              </a:ext>
            </a:extLst>
          </p:cNvPr>
          <p:cNvSpPr txBox="1"/>
          <p:nvPr/>
        </p:nvSpPr>
        <p:spPr>
          <a:xfrm>
            <a:off x="3414792" y="540506"/>
            <a:ext cx="18085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&lt;board/</a:t>
            </a:r>
            <a:r>
              <a:rPr lang="en-US" altLang="ko-KR" sz="1600" dirty="0" err="1"/>
              <a:t>read.jsp</a:t>
            </a:r>
            <a:r>
              <a:rPr lang="en-US" altLang="ko-KR" sz="1600" dirty="0"/>
              <a:t>&gt;</a:t>
            </a:r>
            <a:r>
              <a:rPr lang="ko-KR" altLang="en-US" sz="1600" dirty="0"/>
              <a:t>↓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6AE7F1E-CE9A-51FD-0F79-9DAC58AE76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8303" y="1511180"/>
            <a:ext cx="8387289" cy="361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81767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98156" y="96112"/>
            <a:ext cx="11995688" cy="6661149"/>
          </a:xfrm>
          <a:prstGeom prst="rect">
            <a:avLst/>
          </a:prstGeom>
          <a:noFill/>
          <a:ln w="63500" cmpd="thickThin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" name="直接连接符 13"/>
          <p:cNvCxnSpPr/>
          <p:nvPr/>
        </p:nvCxnSpPr>
        <p:spPr>
          <a:xfrm>
            <a:off x="3414792" y="879060"/>
            <a:ext cx="1" cy="5099879"/>
          </a:xfrm>
          <a:prstGeom prst="line">
            <a:avLst/>
          </a:prstGeom>
          <a:ln w="22225">
            <a:solidFill>
              <a:schemeClr val="tx1">
                <a:lumMod val="85000"/>
                <a:lumOff val="15000"/>
              </a:schemeClr>
            </a:solidFill>
            <a:prstDash val="sysDot"/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组合 20"/>
          <p:cNvGrpSpPr/>
          <p:nvPr/>
        </p:nvGrpSpPr>
        <p:grpSpPr>
          <a:xfrm>
            <a:off x="384874" y="5499678"/>
            <a:ext cx="2729837" cy="67813"/>
            <a:chOff x="5108253" y="1177442"/>
            <a:chExt cx="1975492" cy="49074"/>
          </a:xfrm>
        </p:grpSpPr>
        <p:cxnSp>
          <p:nvCxnSpPr>
            <p:cNvPr id="22" name="直接连接符 21"/>
            <p:cNvCxnSpPr/>
            <p:nvPr/>
          </p:nvCxnSpPr>
          <p:spPr>
            <a:xfrm>
              <a:off x="5108253" y="1226516"/>
              <a:ext cx="1975491" cy="0"/>
            </a:xfrm>
            <a:prstGeom prst="line">
              <a:avLst/>
            </a:prstGeom>
            <a:ln w="22225" cmpd="sng">
              <a:solidFill>
                <a:schemeClr val="tx1">
                  <a:lumMod val="75000"/>
                  <a:lumOff val="25000"/>
                  <a:alpha val="83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>
              <a:off x="5108254" y="1177442"/>
              <a:ext cx="1975491" cy="0"/>
            </a:xfrm>
            <a:prstGeom prst="line">
              <a:avLst/>
            </a:prstGeom>
            <a:ln w="28575" cmpd="sng">
              <a:solidFill>
                <a:schemeClr val="tx1">
                  <a:lumMod val="75000"/>
                  <a:lumOff val="25000"/>
                  <a:alpha val="83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组合 23"/>
          <p:cNvGrpSpPr/>
          <p:nvPr/>
        </p:nvGrpSpPr>
        <p:grpSpPr>
          <a:xfrm>
            <a:off x="384874" y="2552981"/>
            <a:ext cx="2729837" cy="278698"/>
            <a:chOff x="7150100" y="4803775"/>
            <a:chExt cx="2317750" cy="668338"/>
          </a:xfrm>
        </p:grpSpPr>
        <p:sp>
          <p:nvSpPr>
            <p:cNvPr id="25" name="Freeform 31"/>
            <p:cNvSpPr>
              <a:spLocks/>
            </p:cNvSpPr>
            <p:nvPr/>
          </p:nvSpPr>
          <p:spPr bwMode="auto">
            <a:xfrm>
              <a:off x="8074025" y="4803775"/>
              <a:ext cx="466725" cy="533400"/>
            </a:xfrm>
            <a:custGeom>
              <a:avLst/>
              <a:gdLst>
                <a:gd name="T0" fmla="*/ 60 w 124"/>
                <a:gd name="T1" fmla="*/ 95 h 140"/>
                <a:gd name="T2" fmla="*/ 41 w 124"/>
                <a:gd name="T3" fmla="*/ 42 h 140"/>
                <a:gd name="T4" fmla="*/ 84 w 124"/>
                <a:gd name="T5" fmla="*/ 42 h 140"/>
                <a:gd name="T6" fmla="*/ 65 w 124"/>
                <a:gd name="T7" fmla="*/ 95 h 140"/>
                <a:gd name="T8" fmla="*/ 124 w 124"/>
                <a:gd name="T9" fmla="*/ 140 h 140"/>
                <a:gd name="T10" fmla="*/ 62 w 124"/>
                <a:gd name="T11" fmla="*/ 98 h 140"/>
                <a:gd name="T12" fmla="*/ 0 w 124"/>
                <a:gd name="T13" fmla="*/ 140 h 140"/>
                <a:gd name="T14" fmla="*/ 60 w 124"/>
                <a:gd name="T15" fmla="*/ 95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40">
                  <a:moveTo>
                    <a:pt x="60" y="95"/>
                  </a:moveTo>
                  <a:cubicBezTo>
                    <a:pt x="49" y="80"/>
                    <a:pt x="40" y="61"/>
                    <a:pt x="41" y="42"/>
                  </a:cubicBezTo>
                  <a:cubicBezTo>
                    <a:pt x="44" y="0"/>
                    <a:pt x="81" y="0"/>
                    <a:pt x="84" y="42"/>
                  </a:cubicBezTo>
                  <a:cubicBezTo>
                    <a:pt x="85" y="61"/>
                    <a:pt x="76" y="80"/>
                    <a:pt x="65" y="95"/>
                  </a:cubicBezTo>
                  <a:cubicBezTo>
                    <a:pt x="80" y="114"/>
                    <a:pt x="100" y="135"/>
                    <a:pt x="124" y="140"/>
                  </a:cubicBezTo>
                  <a:cubicBezTo>
                    <a:pt x="102" y="139"/>
                    <a:pt x="77" y="117"/>
                    <a:pt x="62" y="98"/>
                  </a:cubicBezTo>
                  <a:cubicBezTo>
                    <a:pt x="48" y="117"/>
                    <a:pt x="23" y="139"/>
                    <a:pt x="0" y="140"/>
                  </a:cubicBezTo>
                  <a:cubicBezTo>
                    <a:pt x="24" y="135"/>
                    <a:pt x="45" y="114"/>
                    <a:pt x="60" y="95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32"/>
            <p:cNvSpPr>
              <a:spLocks/>
            </p:cNvSpPr>
            <p:nvPr/>
          </p:nvSpPr>
          <p:spPr bwMode="auto">
            <a:xfrm>
              <a:off x="8702675" y="5368925"/>
              <a:ext cx="765175" cy="22225"/>
            </a:xfrm>
            <a:custGeom>
              <a:avLst/>
              <a:gdLst>
                <a:gd name="T0" fmla="*/ 101 w 203"/>
                <a:gd name="T1" fmla="*/ 6 h 6"/>
                <a:gd name="T2" fmla="*/ 0 w 203"/>
                <a:gd name="T3" fmla="*/ 3 h 6"/>
                <a:gd name="T4" fmla="*/ 101 w 203"/>
                <a:gd name="T5" fmla="*/ 0 h 6"/>
                <a:gd name="T6" fmla="*/ 203 w 203"/>
                <a:gd name="T7" fmla="*/ 4 h 6"/>
                <a:gd name="T8" fmla="*/ 101 w 203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">
                  <a:moveTo>
                    <a:pt x="101" y="6"/>
                  </a:moveTo>
                  <a:cubicBezTo>
                    <a:pt x="68" y="6"/>
                    <a:pt x="34" y="6"/>
                    <a:pt x="0" y="3"/>
                  </a:cubicBezTo>
                  <a:cubicBezTo>
                    <a:pt x="35" y="0"/>
                    <a:pt x="68" y="0"/>
                    <a:pt x="101" y="0"/>
                  </a:cubicBezTo>
                  <a:cubicBezTo>
                    <a:pt x="134" y="0"/>
                    <a:pt x="168" y="1"/>
                    <a:pt x="203" y="4"/>
                  </a:cubicBezTo>
                  <a:cubicBezTo>
                    <a:pt x="166" y="6"/>
                    <a:pt x="101" y="6"/>
                    <a:pt x="101" y="6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33"/>
            <p:cNvSpPr>
              <a:spLocks/>
            </p:cNvSpPr>
            <p:nvPr/>
          </p:nvSpPr>
          <p:spPr bwMode="auto">
            <a:xfrm>
              <a:off x="7150100" y="5368925"/>
              <a:ext cx="765175" cy="22225"/>
            </a:xfrm>
            <a:custGeom>
              <a:avLst/>
              <a:gdLst>
                <a:gd name="T0" fmla="*/ 102 w 203"/>
                <a:gd name="T1" fmla="*/ 6 h 6"/>
                <a:gd name="T2" fmla="*/ 203 w 203"/>
                <a:gd name="T3" fmla="*/ 3 h 6"/>
                <a:gd name="T4" fmla="*/ 102 w 203"/>
                <a:gd name="T5" fmla="*/ 0 h 6"/>
                <a:gd name="T6" fmla="*/ 0 w 203"/>
                <a:gd name="T7" fmla="*/ 4 h 6"/>
                <a:gd name="T8" fmla="*/ 102 w 203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">
                  <a:moveTo>
                    <a:pt x="102" y="6"/>
                  </a:moveTo>
                  <a:cubicBezTo>
                    <a:pt x="135" y="6"/>
                    <a:pt x="169" y="6"/>
                    <a:pt x="203" y="3"/>
                  </a:cubicBezTo>
                  <a:cubicBezTo>
                    <a:pt x="168" y="0"/>
                    <a:pt x="135" y="0"/>
                    <a:pt x="102" y="0"/>
                  </a:cubicBezTo>
                  <a:cubicBezTo>
                    <a:pt x="68" y="0"/>
                    <a:pt x="35" y="1"/>
                    <a:pt x="0" y="4"/>
                  </a:cubicBezTo>
                  <a:cubicBezTo>
                    <a:pt x="36" y="6"/>
                    <a:pt x="102" y="6"/>
                    <a:pt x="102" y="6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34"/>
            <p:cNvSpPr>
              <a:spLocks/>
            </p:cNvSpPr>
            <p:nvPr/>
          </p:nvSpPr>
          <p:spPr bwMode="auto">
            <a:xfrm>
              <a:off x="7862888" y="5092700"/>
              <a:ext cx="893763" cy="379413"/>
            </a:xfrm>
            <a:custGeom>
              <a:avLst/>
              <a:gdLst>
                <a:gd name="T0" fmla="*/ 118 w 237"/>
                <a:gd name="T1" fmla="*/ 61 h 99"/>
                <a:gd name="T2" fmla="*/ 160 w 237"/>
                <a:gd name="T3" fmla="*/ 86 h 99"/>
                <a:gd name="T4" fmla="*/ 226 w 237"/>
                <a:gd name="T5" fmla="*/ 28 h 99"/>
                <a:gd name="T6" fmla="*/ 178 w 237"/>
                <a:gd name="T7" fmla="*/ 10 h 99"/>
                <a:gd name="T8" fmla="*/ 184 w 237"/>
                <a:gd name="T9" fmla="*/ 64 h 99"/>
                <a:gd name="T10" fmla="*/ 213 w 237"/>
                <a:gd name="T11" fmla="*/ 52 h 99"/>
                <a:gd name="T12" fmla="*/ 199 w 237"/>
                <a:gd name="T13" fmla="*/ 29 h 99"/>
                <a:gd name="T14" fmla="*/ 183 w 237"/>
                <a:gd name="T15" fmla="*/ 44 h 99"/>
                <a:gd name="T16" fmla="*/ 193 w 237"/>
                <a:gd name="T17" fmla="*/ 32 h 99"/>
                <a:gd name="T18" fmla="*/ 210 w 237"/>
                <a:gd name="T19" fmla="*/ 51 h 99"/>
                <a:gd name="T20" fmla="*/ 185 w 237"/>
                <a:gd name="T21" fmla="*/ 61 h 99"/>
                <a:gd name="T22" fmla="*/ 180 w 237"/>
                <a:gd name="T23" fmla="*/ 13 h 99"/>
                <a:gd name="T24" fmla="*/ 224 w 237"/>
                <a:gd name="T25" fmla="*/ 33 h 99"/>
                <a:gd name="T26" fmla="*/ 162 w 237"/>
                <a:gd name="T27" fmla="*/ 84 h 99"/>
                <a:gd name="T28" fmla="*/ 119 w 237"/>
                <a:gd name="T29" fmla="*/ 54 h 99"/>
                <a:gd name="T30" fmla="*/ 74 w 237"/>
                <a:gd name="T31" fmla="*/ 84 h 99"/>
                <a:gd name="T32" fmla="*/ 13 w 237"/>
                <a:gd name="T33" fmla="*/ 33 h 99"/>
                <a:gd name="T34" fmla="*/ 57 w 237"/>
                <a:gd name="T35" fmla="*/ 13 h 99"/>
                <a:gd name="T36" fmla="*/ 52 w 237"/>
                <a:gd name="T37" fmla="*/ 61 h 99"/>
                <a:gd name="T38" fmla="*/ 27 w 237"/>
                <a:gd name="T39" fmla="*/ 51 h 99"/>
                <a:gd name="T40" fmla="*/ 44 w 237"/>
                <a:gd name="T41" fmla="*/ 32 h 99"/>
                <a:gd name="T42" fmla="*/ 54 w 237"/>
                <a:gd name="T43" fmla="*/ 44 h 99"/>
                <a:gd name="T44" fmla="*/ 37 w 237"/>
                <a:gd name="T45" fmla="*/ 29 h 99"/>
                <a:gd name="T46" fmla="*/ 24 w 237"/>
                <a:gd name="T47" fmla="*/ 52 h 99"/>
                <a:gd name="T48" fmla="*/ 53 w 237"/>
                <a:gd name="T49" fmla="*/ 64 h 99"/>
                <a:gd name="T50" fmla="*/ 59 w 237"/>
                <a:gd name="T51" fmla="*/ 10 h 99"/>
                <a:gd name="T52" fmla="*/ 11 w 237"/>
                <a:gd name="T53" fmla="*/ 28 h 99"/>
                <a:gd name="T54" fmla="*/ 76 w 237"/>
                <a:gd name="T55" fmla="*/ 86 h 99"/>
                <a:gd name="T56" fmla="*/ 118 w 237"/>
                <a:gd name="T57" fmla="*/ 61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37" h="99">
                  <a:moveTo>
                    <a:pt x="118" y="61"/>
                  </a:moveTo>
                  <a:cubicBezTo>
                    <a:pt x="129" y="73"/>
                    <a:pt x="144" y="82"/>
                    <a:pt x="160" y="86"/>
                  </a:cubicBezTo>
                  <a:cubicBezTo>
                    <a:pt x="216" y="99"/>
                    <a:pt x="237" y="56"/>
                    <a:pt x="226" y="28"/>
                  </a:cubicBezTo>
                  <a:cubicBezTo>
                    <a:pt x="219" y="8"/>
                    <a:pt x="196" y="0"/>
                    <a:pt x="178" y="10"/>
                  </a:cubicBezTo>
                  <a:cubicBezTo>
                    <a:pt x="157" y="22"/>
                    <a:pt x="160" y="56"/>
                    <a:pt x="184" y="64"/>
                  </a:cubicBezTo>
                  <a:cubicBezTo>
                    <a:pt x="194" y="68"/>
                    <a:pt x="208" y="65"/>
                    <a:pt x="213" y="52"/>
                  </a:cubicBezTo>
                  <a:cubicBezTo>
                    <a:pt x="216" y="42"/>
                    <a:pt x="209" y="31"/>
                    <a:pt x="199" y="29"/>
                  </a:cubicBezTo>
                  <a:cubicBezTo>
                    <a:pt x="190" y="27"/>
                    <a:pt x="181" y="34"/>
                    <a:pt x="183" y="44"/>
                  </a:cubicBezTo>
                  <a:cubicBezTo>
                    <a:pt x="183" y="41"/>
                    <a:pt x="185" y="33"/>
                    <a:pt x="193" y="32"/>
                  </a:cubicBezTo>
                  <a:cubicBezTo>
                    <a:pt x="204" y="30"/>
                    <a:pt x="213" y="42"/>
                    <a:pt x="210" y="51"/>
                  </a:cubicBezTo>
                  <a:cubicBezTo>
                    <a:pt x="207" y="63"/>
                    <a:pt x="194" y="64"/>
                    <a:pt x="185" y="61"/>
                  </a:cubicBezTo>
                  <a:cubicBezTo>
                    <a:pt x="164" y="53"/>
                    <a:pt x="161" y="24"/>
                    <a:pt x="180" y="13"/>
                  </a:cubicBezTo>
                  <a:cubicBezTo>
                    <a:pt x="197" y="3"/>
                    <a:pt x="219" y="13"/>
                    <a:pt x="224" y="33"/>
                  </a:cubicBezTo>
                  <a:cubicBezTo>
                    <a:pt x="231" y="59"/>
                    <a:pt x="212" y="96"/>
                    <a:pt x="162" y="84"/>
                  </a:cubicBezTo>
                  <a:cubicBezTo>
                    <a:pt x="146" y="80"/>
                    <a:pt x="127" y="69"/>
                    <a:pt x="119" y="54"/>
                  </a:cubicBezTo>
                  <a:cubicBezTo>
                    <a:pt x="109" y="69"/>
                    <a:pt x="92" y="80"/>
                    <a:pt x="74" y="84"/>
                  </a:cubicBezTo>
                  <a:cubicBezTo>
                    <a:pt x="25" y="96"/>
                    <a:pt x="6" y="59"/>
                    <a:pt x="13" y="33"/>
                  </a:cubicBezTo>
                  <a:cubicBezTo>
                    <a:pt x="18" y="13"/>
                    <a:pt x="40" y="3"/>
                    <a:pt x="57" y="13"/>
                  </a:cubicBezTo>
                  <a:cubicBezTo>
                    <a:pt x="75" y="24"/>
                    <a:pt x="73" y="53"/>
                    <a:pt x="52" y="61"/>
                  </a:cubicBezTo>
                  <a:cubicBezTo>
                    <a:pt x="43" y="64"/>
                    <a:pt x="30" y="63"/>
                    <a:pt x="27" y="51"/>
                  </a:cubicBezTo>
                  <a:cubicBezTo>
                    <a:pt x="24" y="42"/>
                    <a:pt x="33" y="30"/>
                    <a:pt x="44" y="32"/>
                  </a:cubicBezTo>
                  <a:cubicBezTo>
                    <a:pt x="52" y="33"/>
                    <a:pt x="54" y="41"/>
                    <a:pt x="54" y="44"/>
                  </a:cubicBezTo>
                  <a:cubicBezTo>
                    <a:pt x="56" y="34"/>
                    <a:pt x="47" y="27"/>
                    <a:pt x="37" y="29"/>
                  </a:cubicBezTo>
                  <a:cubicBezTo>
                    <a:pt x="28" y="31"/>
                    <a:pt x="21" y="42"/>
                    <a:pt x="24" y="52"/>
                  </a:cubicBezTo>
                  <a:cubicBezTo>
                    <a:pt x="29" y="65"/>
                    <a:pt x="43" y="68"/>
                    <a:pt x="53" y="64"/>
                  </a:cubicBezTo>
                  <a:cubicBezTo>
                    <a:pt x="77" y="56"/>
                    <a:pt x="80" y="22"/>
                    <a:pt x="59" y="10"/>
                  </a:cubicBezTo>
                  <a:cubicBezTo>
                    <a:pt x="41" y="0"/>
                    <a:pt x="18" y="8"/>
                    <a:pt x="11" y="28"/>
                  </a:cubicBezTo>
                  <a:cubicBezTo>
                    <a:pt x="0" y="56"/>
                    <a:pt x="21" y="99"/>
                    <a:pt x="76" y="86"/>
                  </a:cubicBezTo>
                  <a:cubicBezTo>
                    <a:pt x="92" y="82"/>
                    <a:pt x="108" y="73"/>
                    <a:pt x="118" y="61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9" name="文本框 28"/>
          <p:cNvSpPr txBox="1"/>
          <p:nvPr/>
        </p:nvSpPr>
        <p:spPr>
          <a:xfrm>
            <a:off x="634535" y="3319730"/>
            <a:ext cx="20842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ko-KR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관리자가 </a:t>
            </a:r>
            <a:endParaRPr lang="en-US" altLang="ko-KR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ko-KR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일반 유저의 댓글</a:t>
            </a:r>
            <a:endParaRPr lang="en-US" altLang="ko-KR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ko-KR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수정</a:t>
            </a:r>
            <a:r>
              <a:rPr lang="en-US" altLang="ko-KR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ko-KR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삭제</a:t>
            </a:r>
            <a:endParaRPr lang="zh-CN" altLang="en-US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8" name="直接连接符 37"/>
          <p:cNvCxnSpPr/>
          <p:nvPr/>
        </p:nvCxnSpPr>
        <p:spPr>
          <a:xfrm>
            <a:off x="9322714" y="1381680"/>
            <a:ext cx="0" cy="4029051"/>
          </a:xfrm>
          <a:prstGeom prst="line">
            <a:avLst/>
          </a:prstGeom>
          <a:ln w="6350">
            <a:solidFill>
              <a:schemeClr val="bg2">
                <a:lumMod val="75000"/>
                <a:alpha val="8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4B7B150C-916B-04CC-8BE6-CE1125107664}"/>
              </a:ext>
            </a:extLst>
          </p:cNvPr>
          <p:cNvSpPr txBox="1"/>
          <p:nvPr/>
        </p:nvSpPr>
        <p:spPr>
          <a:xfrm>
            <a:off x="3414792" y="540506"/>
            <a:ext cx="18085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&lt;board/</a:t>
            </a:r>
            <a:r>
              <a:rPr lang="en-US" altLang="ko-KR" sz="1600" dirty="0" err="1"/>
              <a:t>read.jsp</a:t>
            </a:r>
            <a:r>
              <a:rPr lang="en-US" altLang="ko-KR" sz="1600" dirty="0"/>
              <a:t>&gt;</a:t>
            </a:r>
            <a:r>
              <a:rPr lang="ko-KR" altLang="en-US" sz="1600" dirty="0"/>
              <a:t>↓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CA0FB5B-8334-C40F-8A95-DB9042E74B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8303" y="2052445"/>
            <a:ext cx="8334468" cy="2980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2430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98156" y="96112"/>
            <a:ext cx="11995688" cy="6661149"/>
          </a:xfrm>
          <a:prstGeom prst="rect">
            <a:avLst/>
          </a:prstGeom>
          <a:noFill/>
          <a:ln w="63500" cmpd="thickThin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" name="直接连接符 13"/>
          <p:cNvCxnSpPr/>
          <p:nvPr/>
        </p:nvCxnSpPr>
        <p:spPr>
          <a:xfrm>
            <a:off x="3414792" y="879060"/>
            <a:ext cx="1" cy="5099879"/>
          </a:xfrm>
          <a:prstGeom prst="line">
            <a:avLst/>
          </a:prstGeom>
          <a:ln w="22225">
            <a:solidFill>
              <a:schemeClr val="tx1">
                <a:lumMod val="85000"/>
                <a:lumOff val="15000"/>
              </a:schemeClr>
            </a:solidFill>
            <a:prstDash val="sysDot"/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组合 20"/>
          <p:cNvGrpSpPr/>
          <p:nvPr/>
        </p:nvGrpSpPr>
        <p:grpSpPr>
          <a:xfrm>
            <a:off x="384874" y="5499678"/>
            <a:ext cx="2729837" cy="67813"/>
            <a:chOff x="5108253" y="1177442"/>
            <a:chExt cx="1975492" cy="49074"/>
          </a:xfrm>
        </p:grpSpPr>
        <p:cxnSp>
          <p:nvCxnSpPr>
            <p:cNvPr id="22" name="直接连接符 21"/>
            <p:cNvCxnSpPr/>
            <p:nvPr/>
          </p:nvCxnSpPr>
          <p:spPr>
            <a:xfrm>
              <a:off x="5108253" y="1226516"/>
              <a:ext cx="1975491" cy="0"/>
            </a:xfrm>
            <a:prstGeom prst="line">
              <a:avLst/>
            </a:prstGeom>
            <a:ln w="22225" cmpd="sng">
              <a:solidFill>
                <a:schemeClr val="tx1">
                  <a:lumMod val="75000"/>
                  <a:lumOff val="25000"/>
                  <a:alpha val="83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>
              <a:off x="5108254" y="1177442"/>
              <a:ext cx="1975491" cy="0"/>
            </a:xfrm>
            <a:prstGeom prst="line">
              <a:avLst/>
            </a:prstGeom>
            <a:ln w="28575" cmpd="sng">
              <a:solidFill>
                <a:schemeClr val="tx1">
                  <a:lumMod val="75000"/>
                  <a:lumOff val="25000"/>
                  <a:alpha val="83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组合 23"/>
          <p:cNvGrpSpPr/>
          <p:nvPr/>
        </p:nvGrpSpPr>
        <p:grpSpPr>
          <a:xfrm>
            <a:off x="384874" y="2552981"/>
            <a:ext cx="2729837" cy="278698"/>
            <a:chOff x="7150100" y="4803775"/>
            <a:chExt cx="2317750" cy="668338"/>
          </a:xfrm>
        </p:grpSpPr>
        <p:sp>
          <p:nvSpPr>
            <p:cNvPr id="25" name="Freeform 31"/>
            <p:cNvSpPr>
              <a:spLocks/>
            </p:cNvSpPr>
            <p:nvPr/>
          </p:nvSpPr>
          <p:spPr bwMode="auto">
            <a:xfrm>
              <a:off x="8074025" y="4803775"/>
              <a:ext cx="466725" cy="533400"/>
            </a:xfrm>
            <a:custGeom>
              <a:avLst/>
              <a:gdLst>
                <a:gd name="T0" fmla="*/ 60 w 124"/>
                <a:gd name="T1" fmla="*/ 95 h 140"/>
                <a:gd name="T2" fmla="*/ 41 w 124"/>
                <a:gd name="T3" fmla="*/ 42 h 140"/>
                <a:gd name="T4" fmla="*/ 84 w 124"/>
                <a:gd name="T5" fmla="*/ 42 h 140"/>
                <a:gd name="T6" fmla="*/ 65 w 124"/>
                <a:gd name="T7" fmla="*/ 95 h 140"/>
                <a:gd name="T8" fmla="*/ 124 w 124"/>
                <a:gd name="T9" fmla="*/ 140 h 140"/>
                <a:gd name="T10" fmla="*/ 62 w 124"/>
                <a:gd name="T11" fmla="*/ 98 h 140"/>
                <a:gd name="T12" fmla="*/ 0 w 124"/>
                <a:gd name="T13" fmla="*/ 140 h 140"/>
                <a:gd name="T14" fmla="*/ 60 w 124"/>
                <a:gd name="T15" fmla="*/ 95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40">
                  <a:moveTo>
                    <a:pt x="60" y="95"/>
                  </a:moveTo>
                  <a:cubicBezTo>
                    <a:pt x="49" y="80"/>
                    <a:pt x="40" y="61"/>
                    <a:pt x="41" y="42"/>
                  </a:cubicBezTo>
                  <a:cubicBezTo>
                    <a:pt x="44" y="0"/>
                    <a:pt x="81" y="0"/>
                    <a:pt x="84" y="42"/>
                  </a:cubicBezTo>
                  <a:cubicBezTo>
                    <a:pt x="85" y="61"/>
                    <a:pt x="76" y="80"/>
                    <a:pt x="65" y="95"/>
                  </a:cubicBezTo>
                  <a:cubicBezTo>
                    <a:pt x="80" y="114"/>
                    <a:pt x="100" y="135"/>
                    <a:pt x="124" y="140"/>
                  </a:cubicBezTo>
                  <a:cubicBezTo>
                    <a:pt x="102" y="139"/>
                    <a:pt x="77" y="117"/>
                    <a:pt x="62" y="98"/>
                  </a:cubicBezTo>
                  <a:cubicBezTo>
                    <a:pt x="48" y="117"/>
                    <a:pt x="23" y="139"/>
                    <a:pt x="0" y="140"/>
                  </a:cubicBezTo>
                  <a:cubicBezTo>
                    <a:pt x="24" y="135"/>
                    <a:pt x="45" y="114"/>
                    <a:pt x="60" y="95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32"/>
            <p:cNvSpPr>
              <a:spLocks/>
            </p:cNvSpPr>
            <p:nvPr/>
          </p:nvSpPr>
          <p:spPr bwMode="auto">
            <a:xfrm>
              <a:off x="8702675" y="5368925"/>
              <a:ext cx="765175" cy="22225"/>
            </a:xfrm>
            <a:custGeom>
              <a:avLst/>
              <a:gdLst>
                <a:gd name="T0" fmla="*/ 101 w 203"/>
                <a:gd name="T1" fmla="*/ 6 h 6"/>
                <a:gd name="T2" fmla="*/ 0 w 203"/>
                <a:gd name="T3" fmla="*/ 3 h 6"/>
                <a:gd name="T4" fmla="*/ 101 w 203"/>
                <a:gd name="T5" fmla="*/ 0 h 6"/>
                <a:gd name="T6" fmla="*/ 203 w 203"/>
                <a:gd name="T7" fmla="*/ 4 h 6"/>
                <a:gd name="T8" fmla="*/ 101 w 203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">
                  <a:moveTo>
                    <a:pt x="101" y="6"/>
                  </a:moveTo>
                  <a:cubicBezTo>
                    <a:pt x="68" y="6"/>
                    <a:pt x="34" y="6"/>
                    <a:pt x="0" y="3"/>
                  </a:cubicBezTo>
                  <a:cubicBezTo>
                    <a:pt x="35" y="0"/>
                    <a:pt x="68" y="0"/>
                    <a:pt x="101" y="0"/>
                  </a:cubicBezTo>
                  <a:cubicBezTo>
                    <a:pt x="134" y="0"/>
                    <a:pt x="168" y="1"/>
                    <a:pt x="203" y="4"/>
                  </a:cubicBezTo>
                  <a:cubicBezTo>
                    <a:pt x="166" y="6"/>
                    <a:pt x="101" y="6"/>
                    <a:pt x="101" y="6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33"/>
            <p:cNvSpPr>
              <a:spLocks/>
            </p:cNvSpPr>
            <p:nvPr/>
          </p:nvSpPr>
          <p:spPr bwMode="auto">
            <a:xfrm>
              <a:off x="7150100" y="5368925"/>
              <a:ext cx="765175" cy="22225"/>
            </a:xfrm>
            <a:custGeom>
              <a:avLst/>
              <a:gdLst>
                <a:gd name="T0" fmla="*/ 102 w 203"/>
                <a:gd name="T1" fmla="*/ 6 h 6"/>
                <a:gd name="T2" fmla="*/ 203 w 203"/>
                <a:gd name="T3" fmla="*/ 3 h 6"/>
                <a:gd name="T4" fmla="*/ 102 w 203"/>
                <a:gd name="T5" fmla="*/ 0 h 6"/>
                <a:gd name="T6" fmla="*/ 0 w 203"/>
                <a:gd name="T7" fmla="*/ 4 h 6"/>
                <a:gd name="T8" fmla="*/ 102 w 203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">
                  <a:moveTo>
                    <a:pt x="102" y="6"/>
                  </a:moveTo>
                  <a:cubicBezTo>
                    <a:pt x="135" y="6"/>
                    <a:pt x="169" y="6"/>
                    <a:pt x="203" y="3"/>
                  </a:cubicBezTo>
                  <a:cubicBezTo>
                    <a:pt x="168" y="0"/>
                    <a:pt x="135" y="0"/>
                    <a:pt x="102" y="0"/>
                  </a:cubicBezTo>
                  <a:cubicBezTo>
                    <a:pt x="68" y="0"/>
                    <a:pt x="35" y="1"/>
                    <a:pt x="0" y="4"/>
                  </a:cubicBezTo>
                  <a:cubicBezTo>
                    <a:pt x="36" y="6"/>
                    <a:pt x="102" y="6"/>
                    <a:pt x="102" y="6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34"/>
            <p:cNvSpPr>
              <a:spLocks/>
            </p:cNvSpPr>
            <p:nvPr/>
          </p:nvSpPr>
          <p:spPr bwMode="auto">
            <a:xfrm>
              <a:off x="7862888" y="5092700"/>
              <a:ext cx="893763" cy="379413"/>
            </a:xfrm>
            <a:custGeom>
              <a:avLst/>
              <a:gdLst>
                <a:gd name="T0" fmla="*/ 118 w 237"/>
                <a:gd name="T1" fmla="*/ 61 h 99"/>
                <a:gd name="T2" fmla="*/ 160 w 237"/>
                <a:gd name="T3" fmla="*/ 86 h 99"/>
                <a:gd name="T4" fmla="*/ 226 w 237"/>
                <a:gd name="T5" fmla="*/ 28 h 99"/>
                <a:gd name="T6" fmla="*/ 178 w 237"/>
                <a:gd name="T7" fmla="*/ 10 h 99"/>
                <a:gd name="T8" fmla="*/ 184 w 237"/>
                <a:gd name="T9" fmla="*/ 64 h 99"/>
                <a:gd name="T10" fmla="*/ 213 w 237"/>
                <a:gd name="T11" fmla="*/ 52 h 99"/>
                <a:gd name="T12" fmla="*/ 199 w 237"/>
                <a:gd name="T13" fmla="*/ 29 h 99"/>
                <a:gd name="T14" fmla="*/ 183 w 237"/>
                <a:gd name="T15" fmla="*/ 44 h 99"/>
                <a:gd name="T16" fmla="*/ 193 w 237"/>
                <a:gd name="T17" fmla="*/ 32 h 99"/>
                <a:gd name="T18" fmla="*/ 210 w 237"/>
                <a:gd name="T19" fmla="*/ 51 h 99"/>
                <a:gd name="T20" fmla="*/ 185 w 237"/>
                <a:gd name="T21" fmla="*/ 61 h 99"/>
                <a:gd name="T22" fmla="*/ 180 w 237"/>
                <a:gd name="T23" fmla="*/ 13 h 99"/>
                <a:gd name="T24" fmla="*/ 224 w 237"/>
                <a:gd name="T25" fmla="*/ 33 h 99"/>
                <a:gd name="T26" fmla="*/ 162 w 237"/>
                <a:gd name="T27" fmla="*/ 84 h 99"/>
                <a:gd name="T28" fmla="*/ 119 w 237"/>
                <a:gd name="T29" fmla="*/ 54 h 99"/>
                <a:gd name="T30" fmla="*/ 74 w 237"/>
                <a:gd name="T31" fmla="*/ 84 h 99"/>
                <a:gd name="T32" fmla="*/ 13 w 237"/>
                <a:gd name="T33" fmla="*/ 33 h 99"/>
                <a:gd name="T34" fmla="*/ 57 w 237"/>
                <a:gd name="T35" fmla="*/ 13 h 99"/>
                <a:gd name="T36" fmla="*/ 52 w 237"/>
                <a:gd name="T37" fmla="*/ 61 h 99"/>
                <a:gd name="T38" fmla="*/ 27 w 237"/>
                <a:gd name="T39" fmla="*/ 51 h 99"/>
                <a:gd name="T40" fmla="*/ 44 w 237"/>
                <a:gd name="T41" fmla="*/ 32 h 99"/>
                <a:gd name="T42" fmla="*/ 54 w 237"/>
                <a:gd name="T43" fmla="*/ 44 h 99"/>
                <a:gd name="T44" fmla="*/ 37 w 237"/>
                <a:gd name="T45" fmla="*/ 29 h 99"/>
                <a:gd name="T46" fmla="*/ 24 w 237"/>
                <a:gd name="T47" fmla="*/ 52 h 99"/>
                <a:gd name="T48" fmla="*/ 53 w 237"/>
                <a:gd name="T49" fmla="*/ 64 h 99"/>
                <a:gd name="T50" fmla="*/ 59 w 237"/>
                <a:gd name="T51" fmla="*/ 10 h 99"/>
                <a:gd name="T52" fmla="*/ 11 w 237"/>
                <a:gd name="T53" fmla="*/ 28 h 99"/>
                <a:gd name="T54" fmla="*/ 76 w 237"/>
                <a:gd name="T55" fmla="*/ 86 h 99"/>
                <a:gd name="T56" fmla="*/ 118 w 237"/>
                <a:gd name="T57" fmla="*/ 61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37" h="99">
                  <a:moveTo>
                    <a:pt x="118" y="61"/>
                  </a:moveTo>
                  <a:cubicBezTo>
                    <a:pt x="129" y="73"/>
                    <a:pt x="144" y="82"/>
                    <a:pt x="160" y="86"/>
                  </a:cubicBezTo>
                  <a:cubicBezTo>
                    <a:pt x="216" y="99"/>
                    <a:pt x="237" y="56"/>
                    <a:pt x="226" y="28"/>
                  </a:cubicBezTo>
                  <a:cubicBezTo>
                    <a:pt x="219" y="8"/>
                    <a:pt x="196" y="0"/>
                    <a:pt x="178" y="10"/>
                  </a:cubicBezTo>
                  <a:cubicBezTo>
                    <a:pt x="157" y="22"/>
                    <a:pt x="160" y="56"/>
                    <a:pt x="184" y="64"/>
                  </a:cubicBezTo>
                  <a:cubicBezTo>
                    <a:pt x="194" y="68"/>
                    <a:pt x="208" y="65"/>
                    <a:pt x="213" y="52"/>
                  </a:cubicBezTo>
                  <a:cubicBezTo>
                    <a:pt x="216" y="42"/>
                    <a:pt x="209" y="31"/>
                    <a:pt x="199" y="29"/>
                  </a:cubicBezTo>
                  <a:cubicBezTo>
                    <a:pt x="190" y="27"/>
                    <a:pt x="181" y="34"/>
                    <a:pt x="183" y="44"/>
                  </a:cubicBezTo>
                  <a:cubicBezTo>
                    <a:pt x="183" y="41"/>
                    <a:pt x="185" y="33"/>
                    <a:pt x="193" y="32"/>
                  </a:cubicBezTo>
                  <a:cubicBezTo>
                    <a:pt x="204" y="30"/>
                    <a:pt x="213" y="42"/>
                    <a:pt x="210" y="51"/>
                  </a:cubicBezTo>
                  <a:cubicBezTo>
                    <a:pt x="207" y="63"/>
                    <a:pt x="194" y="64"/>
                    <a:pt x="185" y="61"/>
                  </a:cubicBezTo>
                  <a:cubicBezTo>
                    <a:pt x="164" y="53"/>
                    <a:pt x="161" y="24"/>
                    <a:pt x="180" y="13"/>
                  </a:cubicBezTo>
                  <a:cubicBezTo>
                    <a:pt x="197" y="3"/>
                    <a:pt x="219" y="13"/>
                    <a:pt x="224" y="33"/>
                  </a:cubicBezTo>
                  <a:cubicBezTo>
                    <a:pt x="231" y="59"/>
                    <a:pt x="212" y="96"/>
                    <a:pt x="162" y="84"/>
                  </a:cubicBezTo>
                  <a:cubicBezTo>
                    <a:pt x="146" y="80"/>
                    <a:pt x="127" y="69"/>
                    <a:pt x="119" y="54"/>
                  </a:cubicBezTo>
                  <a:cubicBezTo>
                    <a:pt x="109" y="69"/>
                    <a:pt x="92" y="80"/>
                    <a:pt x="74" y="84"/>
                  </a:cubicBezTo>
                  <a:cubicBezTo>
                    <a:pt x="25" y="96"/>
                    <a:pt x="6" y="59"/>
                    <a:pt x="13" y="33"/>
                  </a:cubicBezTo>
                  <a:cubicBezTo>
                    <a:pt x="18" y="13"/>
                    <a:pt x="40" y="3"/>
                    <a:pt x="57" y="13"/>
                  </a:cubicBezTo>
                  <a:cubicBezTo>
                    <a:pt x="75" y="24"/>
                    <a:pt x="73" y="53"/>
                    <a:pt x="52" y="61"/>
                  </a:cubicBezTo>
                  <a:cubicBezTo>
                    <a:pt x="43" y="64"/>
                    <a:pt x="30" y="63"/>
                    <a:pt x="27" y="51"/>
                  </a:cubicBezTo>
                  <a:cubicBezTo>
                    <a:pt x="24" y="42"/>
                    <a:pt x="33" y="30"/>
                    <a:pt x="44" y="32"/>
                  </a:cubicBezTo>
                  <a:cubicBezTo>
                    <a:pt x="52" y="33"/>
                    <a:pt x="54" y="41"/>
                    <a:pt x="54" y="44"/>
                  </a:cubicBezTo>
                  <a:cubicBezTo>
                    <a:pt x="56" y="34"/>
                    <a:pt x="47" y="27"/>
                    <a:pt x="37" y="29"/>
                  </a:cubicBezTo>
                  <a:cubicBezTo>
                    <a:pt x="28" y="31"/>
                    <a:pt x="21" y="42"/>
                    <a:pt x="24" y="52"/>
                  </a:cubicBezTo>
                  <a:cubicBezTo>
                    <a:pt x="29" y="65"/>
                    <a:pt x="43" y="68"/>
                    <a:pt x="53" y="64"/>
                  </a:cubicBezTo>
                  <a:cubicBezTo>
                    <a:pt x="77" y="56"/>
                    <a:pt x="80" y="22"/>
                    <a:pt x="59" y="10"/>
                  </a:cubicBezTo>
                  <a:cubicBezTo>
                    <a:pt x="41" y="0"/>
                    <a:pt x="18" y="8"/>
                    <a:pt x="11" y="28"/>
                  </a:cubicBezTo>
                  <a:cubicBezTo>
                    <a:pt x="0" y="56"/>
                    <a:pt x="21" y="99"/>
                    <a:pt x="76" y="86"/>
                  </a:cubicBezTo>
                  <a:cubicBezTo>
                    <a:pt x="92" y="82"/>
                    <a:pt x="108" y="73"/>
                    <a:pt x="118" y="61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9" name="文本框 28"/>
          <p:cNvSpPr txBox="1"/>
          <p:nvPr/>
        </p:nvSpPr>
        <p:spPr>
          <a:xfrm>
            <a:off x="714350" y="3184033"/>
            <a:ext cx="20842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관리자 </a:t>
            </a:r>
            <a:r>
              <a:rPr lang="ko-KR" altLang="en-US" dirty="0" err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접속시</a:t>
            </a:r>
            <a:endParaRPr lang="en-US" altLang="ko-KR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ko-KR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마스터페이지</a:t>
            </a:r>
            <a:endParaRPr lang="en-US" altLang="ko-KR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ko-KR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버튼활성화</a:t>
            </a:r>
            <a:endParaRPr lang="en-US" altLang="ko-KR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ko-KR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8" name="直接连接符 37"/>
          <p:cNvCxnSpPr/>
          <p:nvPr/>
        </p:nvCxnSpPr>
        <p:spPr>
          <a:xfrm>
            <a:off x="9322714" y="1381680"/>
            <a:ext cx="0" cy="4029051"/>
          </a:xfrm>
          <a:prstGeom prst="line">
            <a:avLst/>
          </a:prstGeom>
          <a:ln w="6350">
            <a:solidFill>
              <a:schemeClr val="bg2">
                <a:lumMod val="75000"/>
                <a:alpha val="8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4B7B150C-916B-04CC-8BE6-CE1125107664}"/>
              </a:ext>
            </a:extLst>
          </p:cNvPr>
          <p:cNvSpPr txBox="1"/>
          <p:nvPr/>
        </p:nvSpPr>
        <p:spPr>
          <a:xfrm>
            <a:off x="3437983" y="1192227"/>
            <a:ext cx="16144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&lt;</a:t>
            </a:r>
            <a:r>
              <a:rPr lang="en-US" altLang="ko-KR" sz="1600" dirty="0" err="1"/>
              <a:t>TopMenu</a:t>
            </a:r>
            <a:r>
              <a:rPr lang="en-US" altLang="ko-KR" sz="1600" dirty="0"/>
              <a:t>&gt;</a:t>
            </a:r>
            <a:r>
              <a:rPr lang="ko-KR" altLang="en-US" sz="1600" dirty="0"/>
              <a:t> ↓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7FD461C-B6D9-99BF-C683-534C360072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2521" y="2156614"/>
            <a:ext cx="6430752" cy="2054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46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98156" y="96112"/>
            <a:ext cx="11995688" cy="6661149"/>
          </a:xfrm>
          <a:prstGeom prst="rect">
            <a:avLst/>
          </a:prstGeom>
          <a:noFill/>
          <a:ln w="63500" cmpd="thickThin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" name="直接连接符 13"/>
          <p:cNvCxnSpPr/>
          <p:nvPr/>
        </p:nvCxnSpPr>
        <p:spPr>
          <a:xfrm>
            <a:off x="3414792" y="879060"/>
            <a:ext cx="1" cy="5099879"/>
          </a:xfrm>
          <a:prstGeom prst="line">
            <a:avLst/>
          </a:prstGeom>
          <a:ln w="22225">
            <a:solidFill>
              <a:schemeClr val="tx1">
                <a:lumMod val="85000"/>
                <a:lumOff val="15000"/>
              </a:schemeClr>
            </a:solidFill>
            <a:prstDash val="sysDot"/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组合 20"/>
          <p:cNvGrpSpPr/>
          <p:nvPr/>
        </p:nvGrpSpPr>
        <p:grpSpPr>
          <a:xfrm>
            <a:off x="384874" y="5499678"/>
            <a:ext cx="2729837" cy="67813"/>
            <a:chOff x="5108253" y="1177442"/>
            <a:chExt cx="1975492" cy="49074"/>
          </a:xfrm>
        </p:grpSpPr>
        <p:cxnSp>
          <p:nvCxnSpPr>
            <p:cNvPr id="22" name="直接连接符 21"/>
            <p:cNvCxnSpPr/>
            <p:nvPr/>
          </p:nvCxnSpPr>
          <p:spPr>
            <a:xfrm>
              <a:off x="5108253" y="1226516"/>
              <a:ext cx="1975491" cy="0"/>
            </a:xfrm>
            <a:prstGeom prst="line">
              <a:avLst/>
            </a:prstGeom>
            <a:ln w="22225" cmpd="sng">
              <a:solidFill>
                <a:schemeClr val="tx1">
                  <a:lumMod val="75000"/>
                  <a:lumOff val="25000"/>
                  <a:alpha val="83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>
              <a:off x="5108254" y="1177442"/>
              <a:ext cx="1975491" cy="0"/>
            </a:xfrm>
            <a:prstGeom prst="line">
              <a:avLst/>
            </a:prstGeom>
            <a:ln w="28575" cmpd="sng">
              <a:solidFill>
                <a:schemeClr val="tx1">
                  <a:lumMod val="75000"/>
                  <a:lumOff val="25000"/>
                  <a:alpha val="83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组合 23"/>
          <p:cNvGrpSpPr/>
          <p:nvPr/>
        </p:nvGrpSpPr>
        <p:grpSpPr>
          <a:xfrm>
            <a:off x="384874" y="2552981"/>
            <a:ext cx="2729837" cy="278698"/>
            <a:chOff x="7150100" y="4803775"/>
            <a:chExt cx="2317750" cy="668338"/>
          </a:xfrm>
        </p:grpSpPr>
        <p:sp>
          <p:nvSpPr>
            <p:cNvPr id="25" name="Freeform 31"/>
            <p:cNvSpPr>
              <a:spLocks/>
            </p:cNvSpPr>
            <p:nvPr/>
          </p:nvSpPr>
          <p:spPr bwMode="auto">
            <a:xfrm>
              <a:off x="8074025" y="4803775"/>
              <a:ext cx="466725" cy="533400"/>
            </a:xfrm>
            <a:custGeom>
              <a:avLst/>
              <a:gdLst>
                <a:gd name="T0" fmla="*/ 60 w 124"/>
                <a:gd name="T1" fmla="*/ 95 h 140"/>
                <a:gd name="T2" fmla="*/ 41 w 124"/>
                <a:gd name="T3" fmla="*/ 42 h 140"/>
                <a:gd name="T4" fmla="*/ 84 w 124"/>
                <a:gd name="T5" fmla="*/ 42 h 140"/>
                <a:gd name="T6" fmla="*/ 65 w 124"/>
                <a:gd name="T7" fmla="*/ 95 h 140"/>
                <a:gd name="T8" fmla="*/ 124 w 124"/>
                <a:gd name="T9" fmla="*/ 140 h 140"/>
                <a:gd name="T10" fmla="*/ 62 w 124"/>
                <a:gd name="T11" fmla="*/ 98 h 140"/>
                <a:gd name="T12" fmla="*/ 0 w 124"/>
                <a:gd name="T13" fmla="*/ 140 h 140"/>
                <a:gd name="T14" fmla="*/ 60 w 124"/>
                <a:gd name="T15" fmla="*/ 95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40">
                  <a:moveTo>
                    <a:pt x="60" y="95"/>
                  </a:moveTo>
                  <a:cubicBezTo>
                    <a:pt x="49" y="80"/>
                    <a:pt x="40" y="61"/>
                    <a:pt x="41" y="42"/>
                  </a:cubicBezTo>
                  <a:cubicBezTo>
                    <a:pt x="44" y="0"/>
                    <a:pt x="81" y="0"/>
                    <a:pt x="84" y="42"/>
                  </a:cubicBezTo>
                  <a:cubicBezTo>
                    <a:pt x="85" y="61"/>
                    <a:pt x="76" y="80"/>
                    <a:pt x="65" y="95"/>
                  </a:cubicBezTo>
                  <a:cubicBezTo>
                    <a:pt x="80" y="114"/>
                    <a:pt x="100" y="135"/>
                    <a:pt x="124" y="140"/>
                  </a:cubicBezTo>
                  <a:cubicBezTo>
                    <a:pt x="102" y="139"/>
                    <a:pt x="77" y="117"/>
                    <a:pt x="62" y="98"/>
                  </a:cubicBezTo>
                  <a:cubicBezTo>
                    <a:pt x="48" y="117"/>
                    <a:pt x="23" y="139"/>
                    <a:pt x="0" y="140"/>
                  </a:cubicBezTo>
                  <a:cubicBezTo>
                    <a:pt x="24" y="135"/>
                    <a:pt x="45" y="114"/>
                    <a:pt x="60" y="95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32"/>
            <p:cNvSpPr>
              <a:spLocks/>
            </p:cNvSpPr>
            <p:nvPr/>
          </p:nvSpPr>
          <p:spPr bwMode="auto">
            <a:xfrm>
              <a:off x="8702675" y="5368925"/>
              <a:ext cx="765175" cy="22225"/>
            </a:xfrm>
            <a:custGeom>
              <a:avLst/>
              <a:gdLst>
                <a:gd name="T0" fmla="*/ 101 w 203"/>
                <a:gd name="T1" fmla="*/ 6 h 6"/>
                <a:gd name="T2" fmla="*/ 0 w 203"/>
                <a:gd name="T3" fmla="*/ 3 h 6"/>
                <a:gd name="T4" fmla="*/ 101 w 203"/>
                <a:gd name="T5" fmla="*/ 0 h 6"/>
                <a:gd name="T6" fmla="*/ 203 w 203"/>
                <a:gd name="T7" fmla="*/ 4 h 6"/>
                <a:gd name="T8" fmla="*/ 101 w 203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">
                  <a:moveTo>
                    <a:pt x="101" y="6"/>
                  </a:moveTo>
                  <a:cubicBezTo>
                    <a:pt x="68" y="6"/>
                    <a:pt x="34" y="6"/>
                    <a:pt x="0" y="3"/>
                  </a:cubicBezTo>
                  <a:cubicBezTo>
                    <a:pt x="35" y="0"/>
                    <a:pt x="68" y="0"/>
                    <a:pt x="101" y="0"/>
                  </a:cubicBezTo>
                  <a:cubicBezTo>
                    <a:pt x="134" y="0"/>
                    <a:pt x="168" y="1"/>
                    <a:pt x="203" y="4"/>
                  </a:cubicBezTo>
                  <a:cubicBezTo>
                    <a:pt x="166" y="6"/>
                    <a:pt x="101" y="6"/>
                    <a:pt x="101" y="6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33"/>
            <p:cNvSpPr>
              <a:spLocks/>
            </p:cNvSpPr>
            <p:nvPr/>
          </p:nvSpPr>
          <p:spPr bwMode="auto">
            <a:xfrm>
              <a:off x="7150100" y="5368925"/>
              <a:ext cx="765175" cy="22225"/>
            </a:xfrm>
            <a:custGeom>
              <a:avLst/>
              <a:gdLst>
                <a:gd name="T0" fmla="*/ 102 w 203"/>
                <a:gd name="T1" fmla="*/ 6 h 6"/>
                <a:gd name="T2" fmla="*/ 203 w 203"/>
                <a:gd name="T3" fmla="*/ 3 h 6"/>
                <a:gd name="T4" fmla="*/ 102 w 203"/>
                <a:gd name="T5" fmla="*/ 0 h 6"/>
                <a:gd name="T6" fmla="*/ 0 w 203"/>
                <a:gd name="T7" fmla="*/ 4 h 6"/>
                <a:gd name="T8" fmla="*/ 102 w 203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">
                  <a:moveTo>
                    <a:pt x="102" y="6"/>
                  </a:moveTo>
                  <a:cubicBezTo>
                    <a:pt x="135" y="6"/>
                    <a:pt x="169" y="6"/>
                    <a:pt x="203" y="3"/>
                  </a:cubicBezTo>
                  <a:cubicBezTo>
                    <a:pt x="168" y="0"/>
                    <a:pt x="135" y="0"/>
                    <a:pt x="102" y="0"/>
                  </a:cubicBezTo>
                  <a:cubicBezTo>
                    <a:pt x="68" y="0"/>
                    <a:pt x="35" y="1"/>
                    <a:pt x="0" y="4"/>
                  </a:cubicBezTo>
                  <a:cubicBezTo>
                    <a:pt x="36" y="6"/>
                    <a:pt x="102" y="6"/>
                    <a:pt x="102" y="6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34"/>
            <p:cNvSpPr>
              <a:spLocks/>
            </p:cNvSpPr>
            <p:nvPr/>
          </p:nvSpPr>
          <p:spPr bwMode="auto">
            <a:xfrm>
              <a:off x="7862888" y="5092700"/>
              <a:ext cx="893763" cy="379413"/>
            </a:xfrm>
            <a:custGeom>
              <a:avLst/>
              <a:gdLst>
                <a:gd name="T0" fmla="*/ 118 w 237"/>
                <a:gd name="T1" fmla="*/ 61 h 99"/>
                <a:gd name="T2" fmla="*/ 160 w 237"/>
                <a:gd name="T3" fmla="*/ 86 h 99"/>
                <a:gd name="T4" fmla="*/ 226 w 237"/>
                <a:gd name="T5" fmla="*/ 28 h 99"/>
                <a:gd name="T6" fmla="*/ 178 w 237"/>
                <a:gd name="T7" fmla="*/ 10 h 99"/>
                <a:gd name="T8" fmla="*/ 184 w 237"/>
                <a:gd name="T9" fmla="*/ 64 h 99"/>
                <a:gd name="T10" fmla="*/ 213 w 237"/>
                <a:gd name="T11" fmla="*/ 52 h 99"/>
                <a:gd name="T12" fmla="*/ 199 w 237"/>
                <a:gd name="T13" fmla="*/ 29 h 99"/>
                <a:gd name="T14" fmla="*/ 183 w 237"/>
                <a:gd name="T15" fmla="*/ 44 h 99"/>
                <a:gd name="T16" fmla="*/ 193 w 237"/>
                <a:gd name="T17" fmla="*/ 32 h 99"/>
                <a:gd name="T18" fmla="*/ 210 w 237"/>
                <a:gd name="T19" fmla="*/ 51 h 99"/>
                <a:gd name="T20" fmla="*/ 185 w 237"/>
                <a:gd name="T21" fmla="*/ 61 h 99"/>
                <a:gd name="T22" fmla="*/ 180 w 237"/>
                <a:gd name="T23" fmla="*/ 13 h 99"/>
                <a:gd name="T24" fmla="*/ 224 w 237"/>
                <a:gd name="T25" fmla="*/ 33 h 99"/>
                <a:gd name="T26" fmla="*/ 162 w 237"/>
                <a:gd name="T27" fmla="*/ 84 h 99"/>
                <a:gd name="T28" fmla="*/ 119 w 237"/>
                <a:gd name="T29" fmla="*/ 54 h 99"/>
                <a:gd name="T30" fmla="*/ 74 w 237"/>
                <a:gd name="T31" fmla="*/ 84 h 99"/>
                <a:gd name="T32" fmla="*/ 13 w 237"/>
                <a:gd name="T33" fmla="*/ 33 h 99"/>
                <a:gd name="T34" fmla="*/ 57 w 237"/>
                <a:gd name="T35" fmla="*/ 13 h 99"/>
                <a:gd name="T36" fmla="*/ 52 w 237"/>
                <a:gd name="T37" fmla="*/ 61 h 99"/>
                <a:gd name="T38" fmla="*/ 27 w 237"/>
                <a:gd name="T39" fmla="*/ 51 h 99"/>
                <a:gd name="T40" fmla="*/ 44 w 237"/>
                <a:gd name="T41" fmla="*/ 32 h 99"/>
                <a:gd name="T42" fmla="*/ 54 w 237"/>
                <a:gd name="T43" fmla="*/ 44 h 99"/>
                <a:gd name="T44" fmla="*/ 37 w 237"/>
                <a:gd name="T45" fmla="*/ 29 h 99"/>
                <a:gd name="T46" fmla="*/ 24 w 237"/>
                <a:gd name="T47" fmla="*/ 52 h 99"/>
                <a:gd name="T48" fmla="*/ 53 w 237"/>
                <a:gd name="T49" fmla="*/ 64 h 99"/>
                <a:gd name="T50" fmla="*/ 59 w 237"/>
                <a:gd name="T51" fmla="*/ 10 h 99"/>
                <a:gd name="T52" fmla="*/ 11 w 237"/>
                <a:gd name="T53" fmla="*/ 28 h 99"/>
                <a:gd name="T54" fmla="*/ 76 w 237"/>
                <a:gd name="T55" fmla="*/ 86 h 99"/>
                <a:gd name="T56" fmla="*/ 118 w 237"/>
                <a:gd name="T57" fmla="*/ 61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37" h="99">
                  <a:moveTo>
                    <a:pt x="118" y="61"/>
                  </a:moveTo>
                  <a:cubicBezTo>
                    <a:pt x="129" y="73"/>
                    <a:pt x="144" y="82"/>
                    <a:pt x="160" y="86"/>
                  </a:cubicBezTo>
                  <a:cubicBezTo>
                    <a:pt x="216" y="99"/>
                    <a:pt x="237" y="56"/>
                    <a:pt x="226" y="28"/>
                  </a:cubicBezTo>
                  <a:cubicBezTo>
                    <a:pt x="219" y="8"/>
                    <a:pt x="196" y="0"/>
                    <a:pt x="178" y="10"/>
                  </a:cubicBezTo>
                  <a:cubicBezTo>
                    <a:pt x="157" y="22"/>
                    <a:pt x="160" y="56"/>
                    <a:pt x="184" y="64"/>
                  </a:cubicBezTo>
                  <a:cubicBezTo>
                    <a:pt x="194" y="68"/>
                    <a:pt x="208" y="65"/>
                    <a:pt x="213" y="52"/>
                  </a:cubicBezTo>
                  <a:cubicBezTo>
                    <a:pt x="216" y="42"/>
                    <a:pt x="209" y="31"/>
                    <a:pt x="199" y="29"/>
                  </a:cubicBezTo>
                  <a:cubicBezTo>
                    <a:pt x="190" y="27"/>
                    <a:pt x="181" y="34"/>
                    <a:pt x="183" y="44"/>
                  </a:cubicBezTo>
                  <a:cubicBezTo>
                    <a:pt x="183" y="41"/>
                    <a:pt x="185" y="33"/>
                    <a:pt x="193" y="32"/>
                  </a:cubicBezTo>
                  <a:cubicBezTo>
                    <a:pt x="204" y="30"/>
                    <a:pt x="213" y="42"/>
                    <a:pt x="210" y="51"/>
                  </a:cubicBezTo>
                  <a:cubicBezTo>
                    <a:pt x="207" y="63"/>
                    <a:pt x="194" y="64"/>
                    <a:pt x="185" y="61"/>
                  </a:cubicBezTo>
                  <a:cubicBezTo>
                    <a:pt x="164" y="53"/>
                    <a:pt x="161" y="24"/>
                    <a:pt x="180" y="13"/>
                  </a:cubicBezTo>
                  <a:cubicBezTo>
                    <a:pt x="197" y="3"/>
                    <a:pt x="219" y="13"/>
                    <a:pt x="224" y="33"/>
                  </a:cubicBezTo>
                  <a:cubicBezTo>
                    <a:pt x="231" y="59"/>
                    <a:pt x="212" y="96"/>
                    <a:pt x="162" y="84"/>
                  </a:cubicBezTo>
                  <a:cubicBezTo>
                    <a:pt x="146" y="80"/>
                    <a:pt x="127" y="69"/>
                    <a:pt x="119" y="54"/>
                  </a:cubicBezTo>
                  <a:cubicBezTo>
                    <a:pt x="109" y="69"/>
                    <a:pt x="92" y="80"/>
                    <a:pt x="74" y="84"/>
                  </a:cubicBezTo>
                  <a:cubicBezTo>
                    <a:pt x="25" y="96"/>
                    <a:pt x="6" y="59"/>
                    <a:pt x="13" y="33"/>
                  </a:cubicBezTo>
                  <a:cubicBezTo>
                    <a:pt x="18" y="13"/>
                    <a:pt x="40" y="3"/>
                    <a:pt x="57" y="13"/>
                  </a:cubicBezTo>
                  <a:cubicBezTo>
                    <a:pt x="75" y="24"/>
                    <a:pt x="73" y="53"/>
                    <a:pt x="52" y="61"/>
                  </a:cubicBezTo>
                  <a:cubicBezTo>
                    <a:pt x="43" y="64"/>
                    <a:pt x="30" y="63"/>
                    <a:pt x="27" y="51"/>
                  </a:cubicBezTo>
                  <a:cubicBezTo>
                    <a:pt x="24" y="42"/>
                    <a:pt x="33" y="30"/>
                    <a:pt x="44" y="32"/>
                  </a:cubicBezTo>
                  <a:cubicBezTo>
                    <a:pt x="52" y="33"/>
                    <a:pt x="54" y="41"/>
                    <a:pt x="54" y="44"/>
                  </a:cubicBezTo>
                  <a:cubicBezTo>
                    <a:pt x="56" y="34"/>
                    <a:pt x="47" y="27"/>
                    <a:pt x="37" y="29"/>
                  </a:cubicBezTo>
                  <a:cubicBezTo>
                    <a:pt x="28" y="31"/>
                    <a:pt x="21" y="42"/>
                    <a:pt x="24" y="52"/>
                  </a:cubicBezTo>
                  <a:cubicBezTo>
                    <a:pt x="29" y="65"/>
                    <a:pt x="43" y="68"/>
                    <a:pt x="53" y="64"/>
                  </a:cubicBezTo>
                  <a:cubicBezTo>
                    <a:pt x="77" y="56"/>
                    <a:pt x="80" y="22"/>
                    <a:pt x="59" y="10"/>
                  </a:cubicBezTo>
                  <a:cubicBezTo>
                    <a:pt x="41" y="0"/>
                    <a:pt x="18" y="8"/>
                    <a:pt x="11" y="28"/>
                  </a:cubicBezTo>
                  <a:cubicBezTo>
                    <a:pt x="0" y="56"/>
                    <a:pt x="21" y="99"/>
                    <a:pt x="76" y="86"/>
                  </a:cubicBezTo>
                  <a:cubicBezTo>
                    <a:pt x="92" y="82"/>
                    <a:pt x="108" y="73"/>
                    <a:pt x="118" y="61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9" name="文本框 28"/>
          <p:cNvSpPr txBox="1"/>
          <p:nvPr/>
        </p:nvSpPr>
        <p:spPr>
          <a:xfrm>
            <a:off x="714350" y="3184033"/>
            <a:ext cx="20842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ko-KR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관리자페이지는 인덱스 </a:t>
            </a:r>
            <a:r>
              <a:rPr lang="en-US" altLang="ko-KR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ko-KR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번인 </a:t>
            </a:r>
            <a:endParaRPr lang="en-US" altLang="ko-KR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ko-KR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사람만 접속가능</a:t>
            </a:r>
            <a:endParaRPr lang="en-US" altLang="ko-KR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ko-KR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8" name="直接连接符 37"/>
          <p:cNvCxnSpPr/>
          <p:nvPr/>
        </p:nvCxnSpPr>
        <p:spPr>
          <a:xfrm>
            <a:off x="9322714" y="1381680"/>
            <a:ext cx="0" cy="4029051"/>
          </a:xfrm>
          <a:prstGeom prst="line">
            <a:avLst/>
          </a:prstGeom>
          <a:ln w="6350">
            <a:solidFill>
              <a:schemeClr val="bg2">
                <a:lumMod val="75000"/>
                <a:alpha val="8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4B7B150C-916B-04CC-8BE6-CE1125107664}"/>
              </a:ext>
            </a:extLst>
          </p:cNvPr>
          <p:cNvSpPr txBox="1"/>
          <p:nvPr/>
        </p:nvSpPr>
        <p:spPr>
          <a:xfrm>
            <a:off x="3383434" y="243936"/>
            <a:ext cx="16144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&lt;Interceptor&gt;</a:t>
            </a:r>
            <a:r>
              <a:rPr lang="ko-KR" altLang="en-US" sz="1600" dirty="0"/>
              <a:t> ↓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3D80CDC-24B3-DB33-6A9E-F08C95DEBFEF}"/>
              </a:ext>
            </a:extLst>
          </p:cNvPr>
          <p:cNvSpPr txBox="1"/>
          <p:nvPr/>
        </p:nvSpPr>
        <p:spPr>
          <a:xfrm>
            <a:off x="3339054" y="5065355"/>
            <a:ext cx="23224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      &lt;</a:t>
            </a:r>
            <a:r>
              <a:rPr lang="en-US" altLang="ko-KR" sz="1600" dirty="0" err="1"/>
              <a:t>ServletAppContext</a:t>
            </a:r>
            <a:r>
              <a:rPr lang="en-US" altLang="ko-KR" sz="1600" dirty="0"/>
              <a:t>&gt;</a:t>
            </a:r>
            <a:r>
              <a:rPr lang="ko-KR" altLang="en-US" sz="1600" dirty="0"/>
              <a:t>↓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FDFE018-7D23-1674-62C7-87EA1A4A86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8811" y="1662208"/>
            <a:ext cx="7699329" cy="370739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97BFB80-ED43-EBA5-63A4-F18447DA68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7874" y="5574666"/>
            <a:ext cx="6878010" cy="110505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3C88BD0D-1E87-F1C9-BDA7-B8F139D3E0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4925" y="571617"/>
            <a:ext cx="4446909" cy="1090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55321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文本框 32"/>
          <p:cNvSpPr txBox="1"/>
          <p:nvPr/>
        </p:nvSpPr>
        <p:spPr>
          <a:xfrm>
            <a:off x="3502595" y="704093"/>
            <a:ext cx="29119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000" b="1" dirty="0">
              <a:latin typeface="+mj-ea"/>
              <a:ea typeface="+mj-ea"/>
            </a:endParaRPr>
          </a:p>
          <a:p>
            <a:endParaRPr lang="zh-CN" altLang="en-US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98156" y="96112"/>
            <a:ext cx="11995688" cy="6661149"/>
          </a:xfrm>
          <a:prstGeom prst="rect">
            <a:avLst/>
          </a:prstGeom>
          <a:noFill/>
          <a:ln w="63500" cmpd="thickThin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" name="直接连接符 13"/>
          <p:cNvCxnSpPr/>
          <p:nvPr/>
        </p:nvCxnSpPr>
        <p:spPr>
          <a:xfrm>
            <a:off x="3414792" y="879060"/>
            <a:ext cx="1" cy="5099879"/>
          </a:xfrm>
          <a:prstGeom prst="line">
            <a:avLst/>
          </a:prstGeom>
          <a:ln w="22225">
            <a:solidFill>
              <a:schemeClr val="tx1">
                <a:lumMod val="85000"/>
                <a:lumOff val="15000"/>
              </a:schemeClr>
            </a:solidFill>
            <a:prstDash val="sysDot"/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组合 15"/>
          <p:cNvGrpSpPr/>
          <p:nvPr/>
        </p:nvGrpSpPr>
        <p:grpSpPr>
          <a:xfrm>
            <a:off x="844336" y="1464957"/>
            <a:ext cx="1757451" cy="594706"/>
            <a:chOff x="4985288" y="1224585"/>
            <a:chExt cx="2546888" cy="2527388"/>
          </a:xfrm>
          <a:effectLst/>
        </p:grpSpPr>
        <p:sp>
          <p:nvSpPr>
            <p:cNvPr id="17" name="椭圆 16"/>
            <p:cNvSpPr/>
            <p:nvPr/>
          </p:nvSpPr>
          <p:spPr>
            <a:xfrm>
              <a:off x="5012590" y="1224585"/>
              <a:ext cx="2433780" cy="2433781"/>
            </a:xfrm>
            <a:prstGeom prst="ellipse">
              <a:avLst/>
            </a:prstGeom>
            <a:solidFill>
              <a:schemeClr val="tx1">
                <a:alpha val="3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17"/>
            <p:cNvSpPr/>
            <p:nvPr/>
          </p:nvSpPr>
          <p:spPr>
            <a:xfrm>
              <a:off x="5098396" y="1265539"/>
              <a:ext cx="2433780" cy="2433781"/>
            </a:xfrm>
            <a:prstGeom prst="ellipse">
              <a:avLst/>
            </a:prstGeom>
            <a:solidFill>
              <a:schemeClr val="tx1">
                <a:alpha val="4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/>
          </p:nvSpPr>
          <p:spPr>
            <a:xfrm>
              <a:off x="4985288" y="1318192"/>
              <a:ext cx="2433780" cy="2433781"/>
            </a:xfrm>
            <a:prstGeom prst="ellipse">
              <a:avLst/>
            </a:prstGeom>
            <a:solidFill>
              <a:schemeClr val="tx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1025874" y="1519701"/>
            <a:ext cx="14038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bg1"/>
                </a:solidFill>
                <a:latin typeface="+mn-ea"/>
              </a:rPr>
              <a:t>전현수</a:t>
            </a:r>
            <a:endParaRPr lang="en-US" altLang="zh-CN" sz="2800" b="1" dirty="0">
              <a:solidFill>
                <a:schemeClr val="bg1"/>
              </a:solidFill>
              <a:latin typeface="+mn-ea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384874" y="5499678"/>
            <a:ext cx="2729837" cy="67813"/>
            <a:chOff x="5108253" y="1177442"/>
            <a:chExt cx="1975492" cy="49074"/>
          </a:xfrm>
        </p:grpSpPr>
        <p:cxnSp>
          <p:nvCxnSpPr>
            <p:cNvPr id="22" name="直接连接符 21"/>
            <p:cNvCxnSpPr/>
            <p:nvPr/>
          </p:nvCxnSpPr>
          <p:spPr>
            <a:xfrm>
              <a:off x="5108253" y="1226516"/>
              <a:ext cx="1975491" cy="0"/>
            </a:xfrm>
            <a:prstGeom prst="line">
              <a:avLst/>
            </a:prstGeom>
            <a:ln w="22225" cmpd="sng">
              <a:solidFill>
                <a:schemeClr val="tx1">
                  <a:lumMod val="75000"/>
                  <a:lumOff val="25000"/>
                  <a:alpha val="83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>
              <a:off x="5108254" y="1177442"/>
              <a:ext cx="1975491" cy="0"/>
            </a:xfrm>
            <a:prstGeom prst="line">
              <a:avLst/>
            </a:prstGeom>
            <a:ln w="28575" cmpd="sng">
              <a:solidFill>
                <a:schemeClr val="tx1">
                  <a:lumMod val="75000"/>
                  <a:lumOff val="25000"/>
                  <a:alpha val="83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组合 23"/>
          <p:cNvGrpSpPr/>
          <p:nvPr/>
        </p:nvGrpSpPr>
        <p:grpSpPr>
          <a:xfrm>
            <a:off x="384874" y="2552981"/>
            <a:ext cx="2729837" cy="278698"/>
            <a:chOff x="7150100" y="4803775"/>
            <a:chExt cx="2317750" cy="668338"/>
          </a:xfrm>
        </p:grpSpPr>
        <p:sp>
          <p:nvSpPr>
            <p:cNvPr id="25" name="Freeform 31"/>
            <p:cNvSpPr>
              <a:spLocks/>
            </p:cNvSpPr>
            <p:nvPr/>
          </p:nvSpPr>
          <p:spPr bwMode="auto">
            <a:xfrm>
              <a:off x="8074025" y="4803775"/>
              <a:ext cx="466725" cy="533400"/>
            </a:xfrm>
            <a:custGeom>
              <a:avLst/>
              <a:gdLst>
                <a:gd name="T0" fmla="*/ 60 w 124"/>
                <a:gd name="T1" fmla="*/ 95 h 140"/>
                <a:gd name="T2" fmla="*/ 41 w 124"/>
                <a:gd name="T3" fmla="*/ 42 h 140"/>
                <a:gd name="T4" fmla="*/ 84 w 124"/>
                <a:gd name="T5" fmla="*/ 42 h 140"/>
                <a:gd name="T6" fmla="*/ 65 w 124"/>
                <a:gd name="T7" fmla="*/ 95 h 140"/>
                <a:gd name="T8" fmla="*/ 124 w 124"/>
                <a:gd name="T9" fmla="*/ 140 h 140"/>
                <a:gd name="T10" fmla="*/ 62 w 124"/>
                <a:gd name="T11" fmla="*/ 98 h 140"/>
                <a:gd name="T12" fmla="*/ 0 w 124"/>
                <a:gd name="T13" fmla="*/ 140 h 140"/>
                <a:gd name="T14" fmla="*/ 60 w 124"/>
                <a:gd name="T15" fmla="*/ 95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40">
                  <a:moveTo>
                    <a:pt x="60" y="95"/>
                  </a:moveTo>
                  <a:cubicBezTo>
                    <a:pt x="49" y="80"/>
                    <a:pt x="40" y="61"/>
                    <a:pt x="41" y="42"/>
                  </a:cubicBezTo>
                  <a:cubicBezTo>
                    <a:pt x="44" y="0"/>
                    <a:pt x="81" y="0"/>
                    <a:pt x="84" y="42"/>
                  </a:cubicBezTo>
                  <a:cubicBezTo>
                    <a:pt x="85" y="61"/>
                    <a:pt x="76" y="80"/>
                    <a:pt x="65" y="95"/>
                  </a:cubicBezTo>
                  <a:cubicBezTo>
                    <a:pt x="80" y="114"/>
                    <a:pt x="100" y="135"/>
                    <a:pt x="124" y="140"/>
                  </a:cubicBezTo>
                  <a:cubicBezTo>
                    <a:pt x="102" y="139"/>
                    <a:pt x="77" y="117"/>
                    <a:pt x="62" y="98"/>
                  </a:cubicBezTo>
                  <a:cubicBezTo>
                    <a:pt x="48" y="117"/>
                    <a:pt x="23" y="139"/>
                    <a:pt x="0" y="140"/>
                  </a:cubicBezTo>
                  <a:cubicBezTo>
                    <a:pt x="24" y="135"/>
                    <a:pt x="45" y="114"/>
                    <a:pt x="60" y="95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32"/>
            <p:cNvSpPr>
              <a:spLocks/>
            </p:cNvSpPr>
            <p:nvPr/>
          </p:nvSpPr>
          <p:spPr bwMode="auto">
            <a:xfrm>
              <a:off x="8702675" y="5368925"/>
              <a:ext cx="765175" cy="22225"/>
            </a:xfrm>
            <a:custGeom>
              <a:avLst/>
              <a:gdLst>
                <a:gd name="T0" fmla="*/ 101 w 203"/>
                <a:gd name="T1" fmla="*/ 6 h 6"/>
                <a:gd name="T2" fmla="*/ 0 w 203"/>
                <a:gd name="T3" fmla="*/ 3 h 6"/>
                <a:gd name="T4" fmla="*/ 101 w 203"/>
                <a:gd name="T5" fmla="*/ 0 h 6"/>
                <a:gd name="T6" fmla="*/ 203 w 203"/>
                <a:gd name="T7" fmla="*/ 4 h 6"/>
                <a:gd name="T8" fmla="*/ 101 w 203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">
                  <a:moveTo>
                    <a:pt x="101" y="6"/>
                  </a:moveTo>
                  <a:cubicBezTo>
                    <a:pt x="68" y="6"/>
                    <a:pt x="34" y="6"/>
                    <a:pt x="0" y="3"/>
                  </a:cubicBezTo>
                  <a:cubicBezTo>
                    <a:pt x="35" y="0"/>
                    <a:pt x="68" y="0"/>
                    <a:pt x="101" y="0"/>
                  </a:cubicBezTo>
                  <a:cubicBezTo>
                    <a:pt x="134" y="0"/>
                    <a:pt x="168" y="1"/>
                    <a:pt x="203" y="4"/>
                  </a:cubicBezTo>
                  <a:cubicBezTo>
                    <a:pt x="166" y="6"/>
                    <a:pt x="101" y="6"/>
                    <a:pt x="101" y="6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33"/>
            <p:cNvSpPr>
              <a:spLocks/>
            </p:cNvSpPr>
            <p:nvPr/>
          </p:nvSpPr>
          <p:spPr bwMode="auto">
            <a:xfrm>
              <a:off x="7150100" y="5368925"/>
              <a:ext cx="765175" cy="22225"/>
            </a:xfrm>
            <a:custGeom>
              <a:avLst/>
              <a:gdLst>
                <a:gd name="T0" fmla="*/ 102 w 203"/>
                <a:gd name="T1" fmla="*/ 6 h 6"/>
                <a:gd name="T2" fmla="*/ 203 w 203"/>
                <a:gd name="T3" fmla="*/ 3 h 6"/>
                <a:gd name="T4" fmla="*/ 102 w 203"/>
                <a:gd name="T5" fmla="*/ 0 h 6"/>
                <a:gd name="T6" fmla="*/ 0 w 203"/>
                <a:gd name="T7" fmla="*/ 4 h 6"/>
                <a:gd name="T8" fmla="*/ 102 w 203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">
                  <a:moveTo>
                    <a:pt x="102" y="6"/>
                  </a:moveTo>
                  <a:cubicBezTo>
                    <a:pt x="135" y="6"/>
                    <a:pt x="169" y="6"/>
                    <a:pt x="203" y="3"/>
                  </a:cubicBezTo>
                  <a:cubicBezTo>
                    <a:pt x="168" y="0"/>
                    <a:pt x="135" y="0"/>
                    <a:pt x="102" y="0"/>
                  </a:cubicBezTo>
                  <a:cubicBezTo>
                    <a:pt x="68" y="0"/>
                    <a:pt x="35" y="1"/>
                    <a:pt x="0" y="4"/>
                  </a:cubicBezTo>
                  <a:cubicBezTo>
                    <a:pt x="36" y="6"/>
                    <a:pt x="102" y="6"/>
                    <a:pt x="102" y="6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34"/>
            <p:cNvSpPr>
              <a:spLocks/>
            </p:cNvSpPr>
            <p:nvPr/>
          </p:nvSpPr>
          <p:spPr bwMode="auto">
            <a:xfrm>
              <a:off x="7862888" y="5092700"/>
              <a:ext cx="893763" cy="379413"/>
            </a:xfrm>
            <a:custGeom>
              <a:avLst/>
              <a:gdLst>
                <a:gd name="T0" fmla="*/ 118 w 237"/>
                <a:gd name="T1" fmla="*/ 61 h 99"/>
                <a:gd name="T2" fmla="*/ 160 w 237"/>
                <a:gd name="T3" fmla="*/ 86 h 99"/>
                <a:gd name="T4" fmla="*/ 226 w 237"/>
                <a:gd name="T5" fmla="*/ 28 h 99"/>
                <a:gd name="T6" fmla="*/ 178 w 237"/>
                <a:gd name="T7" fmla="*/ 10 h 99"/>
                <a:gd name="T8" fmla="*/ 184 w 237"/>
                <a:gd name="T9" fmla="*/ 64 h 99"/>
                <a:gd name="T10" fmla="*/ 213 w 237"/>
                <a:gd name="T11" fmla="*/ 52 h 99"/>
                <a:gd name="T12" fmla="*/ 199 w 237"/>
                <a:gd name="T13" fmla="*/ 29 h 99"/>
                <a:gd name="T14" fmla="*/ 183 w 237"/>
                <a:gd name="T15" fmla="*/ 44 h 99"/>
                <a:gd name="T16" fmla="*/ 193 w 237"/>
                <a:gd name="T17" fmla="*/ 32 h 99"/>
                <a:gd name="T18" fmla="*/ 210 w 237"/>
                <a:gd name="T19" fmla="*/ 51 h 99"/>
                <a:gd name="T20" fmla="*/ 185 w 237"/>
                <a:gd name="T21" fmla="*/ 61 h 99"/>
                <a:gd name="T22" fmla="*/ 180 w 237"/>
                <a:gd name="T23" fmla="*/ 13 h 99"/>
                <a:gd name="T24" fmla="*/ 224 w 237"/>
                <a:gd name="T25" fmla="*/ 33 h 99"/>
                <a:gd name="T26" fmla="*/ 162 w 237"/>
                <a:gd name="T27" fmla="*/ 84 h 99"/>
                <a:gd name="T28" fmla="*/ 119 w 237"/>
                <a:gd name="T29" fmla="*/ 54 h 99"/>
                <a:gd name="T30" fmla="*/ 74 w 237"/>
                <a:gd name="T31" fmla="*/ 84 h 99"/>
                <a:gd name="T32" fmla="*/ 13 w 237"/>
                <a:gd name="T33" fmla="*/ 33 h 99"/>
                <a:gd name="T34" fmla="*/ 57 w 237"/>
                <a:gd name="T35" fmla="*/ 13 h 99"/>
                <a:gd name="T36" fmla="*/ 52 w 237"/>
                <a:gd name="T37" fmla="*/ 61 h 99"/>
                <a:gd name="T38" fmla="*/ 27 w 237"/>
                <a:gd name="T39" fmla="*/ 51 h 99"/>
                <a:gd name="T40" fmla="*/ 44 w 237"/>
                <a:gd name="T41" fmla="*/ 32 h 99"/>
                <a:gd name="T42" fmla="*/ 54 w 237"/>
                <a:gd name="T43" fmla="*/ 44 h 99"/>
                <a:gd name="T44" fmla="*/ 37 w 237"/>
                <a:gd name="T45" fmla="*/ 29 h 99"/>
                <a:gd name="T46" fmla="*/ 24 w 237"/>
                <a:gd name="T47" fmla="*/ 52 h 99"/>
                <a:gd name="T48" fmla="*/ 53 w 237"/>
                <a:gd name="T49" fmla="*/ 64 h 99"/>
                <a:gd name="T50" fmla="*/ 59 w 237"/>
                <a:gd name="T51" fmla="*/ 10 h 99"/>
                <a:gd name="T52" fmla="*/ 11 w 237"/>
                <a:gd name="T53" fmla="*/ 28 h 99"/>
                <a:gd name="T54" fmla="*/ 76 w 237"/>
                <a:gd name="T55" fmla="*/ 86 h 99"/>
                <a:gd name="T56" fmla="*/ 118 w 237"/>
                <a:gd name="T57" fmla="*/ 61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37" h="99">
                  <a:moveTo>
                    <a:pt x="118" y="61"/>
                  </a:moveTo>
                  <a:cubicBezTo>
                    <a:pt x="129" y="73"/>
                    <a:pt x="144" y="82"/>
                    <a:pt x="160" y="86"/>
                  </a:cubicBezTo>
                  <a:cubicBezTo>
                    <a:pt x="216" y="99"/>
                    <a:pt x="237" y="56"/>
                    <a:pt x="226" y="28"/>
                  </a:cubicBezTo>
                  <a:cubicBezTo>
                    <a:pt x="219" y="8"/>
                    <a:pt x="196" y="0"/>
                    <a:pt x="178" y="10"/>
                  </a:cubicBezTo>
                  <a:cubicBezTo>
                    <a:pt x="157" y="22"/>
                    <a:pt x="160" y="56"/>
                    <a:pt x="184" y="64"/>
                  </a:cubicBezTo>
                  <a:cubicBezTo>
                    <a:pt x="194" y="68"/>
                    <a:pt x="208" y="65"/>
                    <a:pt x="213" y="52"/>
                  </a:cubicBezTo>
                  <a:cubicBezTo>
                    <a:pt x="216" y="42"/>
                    <a:pt x="209" y="31"/>
                    <a:pt x="199" y="29"/>
                  </a:cubicBezTo>
                  <a:cubicBezTo>
                    <a:pt x="190" y="27"/>
                    <a:pt x="181" y="34"/>
                    <a:pt x="183" y="44"/>
                  </a:cubicBezTo>
                  <a:cubicBezTo>
                    <a:pt x="183" y="41"/>
                    <a:pt x="185" y="33"/>
                    <a:pt x="193" y="32"/>
                  </a:cubicBezTo>
                  <a:cubicBezTo>
                    <a:pt x="204" y="30"/>
                    <a:pt x="213" y="42"/>
                    <a:pt x="210" y="51"/>
                  </a:cubicBezTo>
                  <a:cubicBezTo>
                    <a:pt x="207" y="63"/>
                    <a:pt x="194" y="64"/>
                    <a:pt x="185" y="61"/>
                  </a:cubicBezTo>
                  <a:cubicBezTo>
                    <a:pt x="164" y="53"/>
                    <a:pt x="161" y="24"/>
                    <a:pt x="180" y="13"/>
                  </a:cubicBezTo>
                  <a:cubicBezTo>
                    <a:pt x="197" y="3"/>
                    <a:pt x="219" y="13"/>
                    <a:pt x="224" y="33"/>
                  </a:cubicBezTo>
                  <a:cubicBezTo>
                    <a:pt x="231" y="59"/>
                    <a:pt x="212" y="96"/>
                    <a:pt x="162" y="84"/>
                  </a:cubicBezTo>
                  <a:cubicBezTo>
                    <a:pt x="146" y="80"/>
                    <a:pt x="127" y="69"/>
                    <a:pt x="119" y="54"/>
                  </a:cubicBezTo>
                  <a:cubicBezTo>
                    <a:pt x="109" y="69"/>
                    <a:pt x="92" y="80"/>
                    <a:pt x="74" y="84"/>
                  </a:cubicBezTo>
                  <a:cubicBezTo>
                    <a:pt x="25" y="96"/>
                    <a:pt x="6" y="59"/>
                    <a:pt x="13" y="33"/>
                  </a:cubicBezTo>
                  <a:cubicBezTo>
                    <a:pt x="18" y="13"/>
                    <a:pt x="40" y="3"/>
                    <a:pt x="57" y="13"/>
                  </a:cubicBezTo>
                  <a:cubicBezTo>
                    <a:pt x="75" y="24"/>
                    <a:pt x="73" y="53"/>
                    <a:pt x="52" y="61"/>
                  </a:cubicBezTo>
                  <a:cubicBezTo>
                    <a:pt x="43" y="64"/>
                    <a:pt x="30" y="63"/>
                    <a:pt x="27" y="51"/>
                  </a:cubicBezTo>
                  <a:cubicBezTo>
                    <a:pt x="24" y="42"/>
                    <a:pt x="33" y="30"/>
                    <a:pt x="44" y="32"/>
                  </a:cubicBezTo>
                  <a:cubicBezTo>
                    <a:pt x="52" y="33"/>
                    <a:pt x="54" y="41"/>
                    <a:pt x="54" y="44"/>
                  </a:cubicBezTo>
                  <a:cubicBezTo>
                    <a:pt x="56" y="34"/>
                    <a:pt x="47" y="27"/>
                    <a:pt x="37" y="29"/>
                  </a:cubicBezTo>
                  <a:cubicBezTo>
                    <a:pt x="28" y="31"/>
                    <a:pt x="21" y="42"/>
                    <a:pt x="24" y="52"/>
                  </a:cubicBezTo>
                  <a:cubicBezTo>
                    <a:pt x="29" y="65"/>
                    <a:pt x="43" y="68"/>
                    <a:pt x="53" y="64"/>
                  </a:cubicBezTo>
                  <a:cubicBezTo>
                    <a:pt x="77" y="56"/>
                    <a:pt x="80" y="22"/>
                    <a:pt x="59" y="10"/>
                  </a:cubicBezTo>
                  <a:cubicBezTo>
                    <a:pt x="41" y="0"/>
                    <a:pt x="18" y="8"/>
                    <a:pt x="11" y="28"/>
                  </a:cubicBezTo>
                  <a:cubicBezTo>
                    <a:pt x="0" y="56"/>
                    <a:pt x="21" y="99"/>
                    <a:pt x="76" y="86"/>
                  </a:cubicBezTo>
                  <a:cubicBezTo>
                    <a:pt x="92" y="82"/>
                    <a:pt x="108" y="73"/>
                    <a:pt x="118" y="61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9" name="文本框 28"/>
          <p:cNvSpPr txBox="1"/>
          <p:nvPr/>
        </p:nvSpPr>
        <p:spPr>
          <a:xfrm>
            <a:off x="358316" y="3151352"/>
            <a:ext cx="275639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ko-KR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회원탈퇴</a:t>
            </a:r>
            <a:endParaRPr lang="en-US" altLang="ko-KR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b="1" dirty="0">
                <a:latin typeface="+mj-ea"/>
                <a:ea typeface="+mj-ea"/>
              </a:rPr>
              <a:t>View/User/</a:t>
            </a:r>
            <a:r>
              <a:rPr lang="en-US" altLang="zh-CN" b="1" dirty="0" err="1">
                <a:latin typeface="+mj-ea"/>
                <a:ea typeface="+mj-ea"/>
              </a:rPr>
              <a:t>modify.jsp</a:t>
            </a:r>
            <a:endParaRPr lang="en-US" altLang="zh-CN" b="1" dirty="0">
              <a:latin typeface="+mj-ea"/>
              <a:ea typeface="+mj-ea"/>
            </a:endParaRPr>
          </a:p>
          <a:p>
            <a:r>
              <a:rPr lang="ko-KR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회원탈퇴 버튼생성</a:t>
            </a:r>
            <a:endParaRPr lang="en-US" altLang="zh-CN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ko-KR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ko-KR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28">
            <a:extLst>
              <a:ext uri="{FF2B5EF4-FFF2-40B4-BE49-F238E27FC236}">
                <a16:creationId xmlns:a16="http://schemas.microsoft.com/office/drawing/2014/main" id="{312C208F-D523-B6B4-B51F-F9C9D944EB2B}"/>
              </a:ext>
            </a:extLst>
          </p:cNvPr>
          <p:cNvSpPr txBox="1"/>
          <p:nvPr/>
        </p:nvSpPr>
        <p:spPr>
          <a:xfrm>
            <a:off x="358316" y="3151352"/>
            <a:ext cx="817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기능 </a:t>
            </a:r>
            <a:r>
              <a:rPr lang="en-US" altLang="ko-KR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endParaRPr lang="zh-CN" altLang="en-US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79BF5C20-2444-DAFA-FAEC-1C7C3EF88397}"/>
              </a:ext>
            </a:extLst>
          </p:cNvPr>
          <p:cNvCxnSpPr/>
          <p:nvPr/>
        </p:nvCxnSpPr>
        <p:spPr>
          <a:xfrm>
            <a:off x="5132717" y="5132717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그림 31">
            <a:extLst>
              <a:ext uri="{FF2B5EF4-FFF2-40B4-BE49-F238E27FC236}">
                <a16:creationId xmlns:a16="http://schemas.microsoft.com/office/drawing/2014/main" id="{84602C4B-EAF3-6248-CE98-375A6A3473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5032" y="3960319"/>
            <a:ext cx="4107439" cy="2501157"/>
          </a:xfrm>
          <a:prstGeom prst="rect">
            <a:avLst/>
          </a:prstGeom>
        </p:spPr>
      </p:pic>
      <p:sp>
        <p:nvSpPr>
          <p:cNvPr id="48" name="직사각형 47">
            <a:extLst>
              <a:ext uri="{FF2B5EF4-FFF2-40B4-BE49-F238E27FC236}">
                <a16:creationId xmlns:a16="http://schemas.microsoft.com/office/drawing/2014/main" id="{57640A2A-E724-9485-1E47-A6F88EFE9EEA}"/>
              </a:ext>
            </a:extLst>
          </p:cNvPr>
          <p:cNvSpPr/>
          <p:nvPr/>
        </p:nvSpPr>
        <p:spPr>
          <a:xfrm>
            <a:off x="7969688" y="2993366"/>
            <a:ext cx="2499469" cy="125083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bg1"/>
                </a:solidFill>
              </a:ln>
            </a:endParaRPr>
          </a:p>
        </p:txBody>
      </p:sp>
      <p:pic>
        <p:nvPicPr>
          <p:cNvPr id="53" name="그림 52">
            <a:extLst>
              <a:ext uri="{FF2B5EF4-FFF2-40B4-BE49-F238E27FC236}">
                <a16:creationId xmlns:a16="http://schemas.microsoft.com/office/drawing/2014/main" id="{7058B298-4B99-354B-0F2D-AB14A1D891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6314" y="879060"/>
            <a:ext cx="6511477" cy="3081259"/>
          </a:xfrm>
          <a:prstGeom prst="rect">
            <a:avLst/>
          </a:prstGeom>
        </p:spPr>
      </p:pic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4DBC5A58-54CD-054F-7B92-33C8F8AC01EA}"/>
              </a:ext>
            </a:extLst>
          </p:cNvPr>
          <p:cNvCxnSpPr>
            <a:cxnSpLocks/>
          </p:cNvCxnSpPr>
          <p:nvPr/>
        </p:nvCxnSpPr>
        <p:spPr>
          <a:xfrm>
            <a:off x="8393502" y="3336018"/>
            <a:ext cx="1075033" cy="280330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552677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98156" y="96112"/>
            <a:ext cx="11995688" cy="6661149"/>
          </a:xfrm>
          <a:prstGeom prst="rect">
            <a:avLst/>
          </a:prstGeom>
          <a:noFill/>
          <a:ln w="63500" cmpd="thickThin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" name="直接连接符 13"/>
          <p:cNvCxnSpPr/>
          <p:nvPr/>
        </p:nvCxnSpPr>
        <p:spPr>
          <a:xfrm>
            <a:off x="3414792" y="879060"/>
            <a:ext cx="1" cy="5099879"/>
          </a:xfrm>
          <a:prstGeom prst="line">
            <a:avLst/>
          </a:prstGeom>
          <a:ln w="22225">
            <a:solidFill>
              <a:schemeClr val="tx1">
                <a:lumMod val="85000"/>
                <a:lumOff val="15000"/>
              </a:schemeClr>
            </a:solidFill>
            <a:prstDash val="sysDot"/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组合 20"/>
          <p:cNvGrpSpPr/>
          <p:nvPr/>
        </p:nvGrpSpPr>
        <p:grpSpPr>
          <a:xfrm>
            <a:off x="384874" y="5499678"/>
            <a:ext cx="2729837" cy="67813"/>
            <a:chOff x="5108253" y="1177442"/>
            <a:chExt cx="1975492" cy="49074"/>
          </a:xfrm>
        </p:grpSpPr>
        <p:cxnSp>
          <p:nvCxnSpPr>
            <p:cNvPr id="22" name="直接连接符 21"/>
            <p:cNvCxnSpPr/>
            <p:nvPr/>
          </p:nvCxnSpPr>
          <p:spPr>
            <a:xfrm>
              <a:off x="5108253" y="1226516"/>
              <a:ext cx="1975491" cy="0"/>
            </a:xfrm>
            <a:prstGeom prst="line">
              <a:avLst/>
            </a:prstGeom>
            <a:ln w="22225" cmpd="sng">
              <a:solidFill>
                <a:schemeClr val="tx1">
                  <a:lumMod val="75000"/>
                  <a:lumOff val="25000"/>
                  <a:alpha val="83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>
              <a:off x="5108254" y="1177442"/>
              <a:ext cx="1975491" cy="0"/>
            </a:xfrm>
            <a:prstGeom prst="line">
              <a:avLst/>
            </a:prstGeom>
            <a:ln w="28575" cmpd="sng">
              <a:solidFill>
                <a:schemeClr val="tx1">
                  <a:lumMod val="75000"/>
                  <a:lumOff val="25000"/>
                  <a:alpha val="83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组合 23"/>
          <p:cNvGrpSpPr/>
          <p:nvPr/>
        </p:nvGrpSpPr>
        <p:grpSpPr>
          <a:xfrm>
            <a:off x="384874" y="2552981"/>
            <a:ext cx="2729837" cy="278698"/>
            <a:chOff x="7150100" y="4803775"/>
            <a:chExt cx="2317750" cy="668338"/>
          </a:xfrm>
        </p:grpSpPr>
        <p:sp>
          <p:nvSpPr>
            <p:cNvPr id="25" name="Freeform 31"/>
            <p:cNvSpPr>
              <a:spLocks/>
            </p:cNvSpPr>
            <p:nvPr/>
          </p:nvSpPr>
          <p:spPr bwMode="auto">
            <a:xfrm>
              <a:off x="8074025" y="4803775"/>
              <a:ext cx="466725" cy="533400"/>
            </a:xfrm>
            <a:custGeom>
              <a:avLst/>
              <a:gdLst>
                <a:gd name="T0" fmla="*/ 60 w 124"/>
                <a:gd name="T1" fmla="*/ 95 h 140"/>
                <a:gd name="T2" fmla="*/ 41 w 124"/>
                <a:gd name="T3" fmla="*/ 42 h 140"/>
                <a:gd name="T4" fmla="*/ 84 w 124"/>
                <a:gd name="T5" fmla="*/ 42 h 140"/>
                <a:gd name="T6" fmla="*/ 65 w 124"/>
                <a:gd name="T7" fmla="*/ 95 h 140"/>
                <a:gd name="T8" fmla="*/ 124 w 124"/>
                <a:gd name="T9" fmla="*/ 140 h 140"/>
                <a:gd name="T10" fmla="*/ 62 w 124"/>
                <a:gd name="T11" fmla="*/ 98 h 140"/>
                <a:gd name="T12" fmla="*/ 0 w 124"/>
                <a:gd name="T13" fmla="*/ 140 h 140"/>
                <a:gd name="T14" fmla="*/ 60 w 124"/>
                <a:gd name="T15" fmla="*/ 95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40">
                  <a:moveTo>
                    <a:pt x="60" y="95"/>
                  </a:moveTo>
                  <a:cubicBezTo>
                    <a:pt x="49" y="80"/>
                    <a:pt x="40" y="61"/>
                    <a:pt x="41" y="42"/>
                  </a:cubicBezTo>
                  <a:cubicBezTo>
                    <a:pt x="44" y="0"/>
                    <a:pt x="81" y="0"/>
                    <a:pt x="84" y="42"/>
                  </a:cubicBezTo>
                  <a:cubicBezTo>
                    <a:pt x="85" y="61"/>
                    <a:pt x="76" y="80"/>
                    <a:pt x="65" y="95"/>
                  </a:cubicBezTo>
                  <a:cubicBezTo>
                    <a:pt x="80" y="114"/>
                    <a:pt x="100" y="135"/>
                    <a:pt x="124" y="140"/>
                  </a:cubicBezTo>
                  <a:cubicBezTo>
                    <a:pt x="102" y="139"/>
                    <a:pt x="77" y="117"/>
                    <a:pt x="62" y="98"/>
                  </a:cubicBezTo>
                  <a:cubicBezTo>
                    <a:pt x="48" y="117"/>
                    <a:pt x="23" y="139"/>
                    <a:pt x="0" y="140"/>
                  </a:cubicBezTo>
                  <a:cubicBezTo>
                    <a:pt x="24" y="135"/>
                    <a:pt x="45" y="114"/>
                    <a:pt x="60" y="95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32"/>
            <p:cNvSpPr>
              <a:spLocks/>
            </p:cNvSpPr>
            <p:nvPr/>
          </p:nvSpPr>
          <p:spPr bwMode="auto">
            <a:xfrm>
              <a:off x="8702675" y="5368925"/>
              <a:ext cx="765175" cy="22225"/>
            </a:xfrm>
            <a:custGeom>
              <a:avLst/>
              <a:gdLst>
                <a:gd name="T0" fmla="*/ 101 w 203"/>
                <a:gd name="T1" fmla="*/ 6 h 6"/>
                <a:gd name="T2" fmla="*/ 0 w 203"/>
                <a:gd name="T3" fmla="*/ 3 h 6"/>
                <a:gd name="T4" fmla="*/ 101 w 203"/>
                <a:gd name="T5" fmla="*/ 0 h 6"/>
                <a:gd name="T6" fmla="*/ 203 w 203"/>
                <a:gd name="T7" fmla="*/ 4 h 6"/>
                <a:gd name="T8" fmla="*/ 101 w 203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">
                  <a:moveTo>
                    <a:pt x="101" y="6"/>
                  </a:moveTo>
                  <a:cubicBezTo>
                    <a:pt x="68" y="6"/>
                    <a:pt x="34" y="6"/>
                    <a:pt x="0" y="3"/>
                  </a:cubicBezTo>
                  <a:cubicBezTo>
                    <a:pt x="35" y="0"/>
                    <a:pt x="68" y="0"/>
                    <a:pt x="101" y="0"/>
                  </a:cubicBezTo>
                  <a:cubicBezTo>
                    <a:pt x="134" y="0"/>
                    <a:pt x="168" y="1"/>
                    <a:pt x="203" y="4"/>
                  </a:cubicBezTo>
                  <a:cubicBezTo>
                    <a:pt x="166" y="6"/>
                    <a:pt x="101" y="6"/>
                    <a:pt x="101" y="6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33"/>
            <p:cNvSpPr>
              <a:spLocks/>
            </p:cNvSpPr>
            <p:nvPr/>
          </p:nvSpPr>
          <p:spPr bwMode="auto">
            <a:xfrm>
              <a:off x="7150100" y="5368925"/>
              <a:ext cx="765175" cy="22225"/>
            </a:xfrm>
            <a:custGeom>
              <a:avLst/>
              <a:gdLst>
                <a:gd name="T0" fmla="*/ 102 w 203"/>
                <a:gd name="T1" fmla="*/ 6 h 6"/>
                <a:gd name="T2" fmla="*/ 203 w 203"/>
                <a:gd name="T3" fmla="*/ 3 h 6"/>
                <a:gd name="T4" fmla="*/ 102 w 203"/>
                <a:gd name="T5" fmla="*/ 0 h 6"/>
                <a:gd name="T6" fmla="*/ 0 w 203"/>
                <a:gd name="T7" fmla="*/ 4 h 6"/>
                <a:gd name="T8" fmla="*/ 102 w 203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">
                  <a:moveTo>
                    <a:pt x="102" y="6"/>
                  </a:moveTo>
                  <a:cubicBezTo>
                    <a:pt x="135" y="6"/>
                    <a:pt x="169" y="6"/>
                    <a:pt x="203" y="3"/>
                  </a:cubicBezTo>
                  <a:cubicBezTo>
                    <a:pt x="168" y="0"/>
                    <a:pt x="135" y="0"/>
                    <a:pt x="102" y="0"/>
                  </a:cubicBezTo>
                  <a:cubicBezTo>
                    <a:pt x="68" y="0"/>
                    <a:pt x="35" y="1"/>
                    <a:pt x="0" y="4"/>
                  </a:cubicBezTo>
                  <a:cubicBezTo>
                    <a:pt x="36" y="6"/>
                    <a:pt x="102" y="6"/>
                    <a:pt x="102" y="6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34"/>
            <p:cNvSpPr>
              <a:spLocks/>
            </p:cNvSpPr>
            <p:nvPr/>
          </p:nvSpPr>
          <p:spPr bwMode="auto">
            <a:xfrm>
              <a:off x="7862888" y="5092700"/>
              <a:ext cx="893763" cy="379413"/>
            </a:xfrm>
            <a:custGeom>
              <a:avLst/>
              <a:gdLst>
                <a:gd name="T0" fmla="*/ 118 w 237"/>
                <a:gd name="T1" fmla="*/ 61 h 99"/>
                <a:gd name="T2" fmla="*/ 160 w 237"/>
                <a:gd name="T3" fmla="*/ 86 h 99"/>
                <a:gd name="T4" fmla="*/ 226 w 237"/>
                <a:gd name="T5" fmla="*/ 28 h 99"/>
                <a:gd name="T6" fmla="*/ 178 w 237"/>
                <a:gd name="T7" fmla="*/ 10 h 99"/>
                <a:gd name="T8" fmla="*/ 184 w 237"/>
                <a:gd name="T9" fmla="*/ 64 h 99"/>
                <a:gd name="T10" fmla="*/ 213 w 237"/>
                <a:gd name="T11" fmla="*/ 52 h 99"/>
                <a:gd name="T12" fmla="*/ 199 w 237"/>
                <a:gd name="T13" fmla="*/ 29 h 99"/>
                <a:gd name="T14" fmla="*/ 183 w 237"/>
                <a:gd name="T15" fmla="*/ 44 h 99"/>
                <a:gd name="T16" fmla="*/ 193 w 237"/>
                <a:gd name="T17" fmla="*/ 32 h 99"/>
                <a:gd name="T18" fmla="*/ 210 w 237"/>
                <a:gd name="T19" fmla="*/ 51 h 99"/>
                <a:gd name="T20" fmla="*/ 185 w 237"/>
                <a:gd name="T21" fmla="*/ 61 h 99"/>
                <a:gd name="T22" fmla="*/ 180 w 237"/>
                <a:gd name="T23" fmla="*/ 13 h 99"/>
                <a:gd name="T24" fmla="*/ 224 w 237"/>
                <a:gd name="T25" fmla="*/ 33 h 99"/>
                <a:gd name="T26" fmla="*/ 162 w 237"/>
                <a:gd name="T27" fmla="*/ 84 h 99"/>
                <a:gd name="T28" fmla="*/ 119 w 237"/>
                <a:gd name="T29" fmla="*/ 54 h 99"/>
                <a:gd name="T30" fmla="*/ 74 w 237"/>
                <a:gd name="T31" fmla="*/ 84 h 99"/>
                <a:gd name="T32" fmla="*/ 13 w 237"/>
                <a:gd name="T33" fmla="*/ 33 h 99"/>
                <a:gd name="T34" fmla="*/ 57 w 237"/>
                <a:gd name="T35" fmla="*/ 13 h 99"/>
                <a:gd name="T36" fmla="*/ 52 w 237"/>
                <a:gd name="T37" fmla="*/ 61 h 99"/>
                <a:gd name="T38" fmla="*/ 27 w 237"/>
                <a:gd name="T39" fmla="*/ 51 h 99"/>
                <a:gd name="T40" fmla="*/ 44 w 237"/>
                <a:gd name="T41" fmla="*/ 32 h 99"/>
                <a:gd name="T42" fmla="*/ 54 w 237"/>
                <a:gd name="T43" fmla="*/ 44 h 99"/>
                <a:gd name="T44" fmla="*/ 37 w 237"/>
                <a:gd name="T45" fmla="*/ 29 h 99"/>
                <a:gd name="T46" fmla="*/ 24 w 237"/>
                <a:gd name="T47" fmla="*/ 52 h 99"/>
                <a:gd name="T48" fmla="*/ 53 w 237"/>
                <a:gd name="T49" fmla="*/ 64 h 99"/>
                <a:gd name="T50" fmla="*/ 59 w 237"/>
                <a:gd name="T51" fmla="*/ 10 h 99"/>
                <a:gd name="T52" fmla="*/ 11 w 237"/>
                <a:gd name="T53" fmla="*/ 28 h 99"/>
                <a:gd name="T54" fmla="*/ 76 w 237"/>
                <a:gd name="T55" fmla="*/ 86 h 99"/>
                <a:gd name="T56" fmla="*/ 118 w 237"/>
                <a:gd name="T57" fmla="*/ 61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37" h="99">
                  <a:moveTo>
                    <a:pt x="118" y="61"/>
                  </a:moveTo>
                  <a:cubicBezTo>
                    <a:pt x="129" y="73"/>
                    <a:pt x="144" y="82"/>
                    <a:pt x="160" y="86"/>
                  </a:cubicBezTo>
                  <a:cubicBezTo>
                    <a:pt x="216" y="99"/>
                    <a:pt x="237" y="56"/>
                    <a:pt x="226" y="28"/>
                  </a:cubicBezTo>
                  <a:cubicBezTo>
                    <a:pt x="219" y="8"/>
                    <a:pt x="196" y="0"/>
                    <a:pt x="178" y="10"/>
                  </a:cubicBezTo>
                  <a:cubicBezTo>
                    <a:pt x="157" y="22"/>
                    <a:pt x="160" y="56"/>
                    <a:pt x="184" y="64"/>
                  </a:cubicBezTo>
                  <a:cubicBezTo>
                    <a:pt x="194" y="68"/>
                    <a:pt x="208" y="65"/>
                    <a:pt x="213" y="52"/>
                  </a:cubicBezTo>
                  <a:cubicBezTo>
                    <a:pt x="216" y="42"/>
                    <a:pt x="209" y="31"/>
                    <a:pt x="199" y="29"/>
                  </a:cubicBezTo>
                  <a:cubicBezTo>
                    <a:pt x="190" y="27"/>
                    <a:pt x="181" y="34"/>
                    <a:pt x="183" y="44"/>
                  </a:cubicBezTo>
                  <a:cubicBezTo>
                    <a:pt x="183" y="41"/>
                    <a:pt x="185" y="33"/>
                    <a:pt x="193" y="32"/>
                  </a:cubicBezTo>
                  <a:cubicBezTo>
                    <a:pt x="204" y="30"/>
                    <a:pt x="213" y="42"/>
                    <a:pt x="210" y="51"/>
                  </a:cubicBezTo>
                  <a:cubicBezTo>
                    <a:pt x="207" y="63"/>
                    <a:pt x="194" y="64"/>
                    <a:pt x="185" y="61"/>
                  </a:cubicBezTo>
                  <a:cubicBezTo>
                    <a:pt x="164" y="53"/>
                    <a:pt x="161" y="24"/>
                    <a:pt x="180" y="13"/>
                  </a:cubicBezTo>
                  <a:cubicBezTo>
                    <a:pt x="197" y="3"/>
                    <a:pt x="219" y="13"/>
                    <a:pt x="224" y="33"/>
                  </a:cubicBezTo>
                  <a:cubicBezTo>
                    <a:pt x="231" y="59"/>
                    <a:pt x="212" y="96"/>
                    <a:pt x="162" y="84"/>
                  </a:cubicBezTo>
                  <a:cubicBezTo>
                    <a:pt x="146" y="80"/>
                    <a:pt x="127" y="69"/>
                    <a:pt x="119" y="54"/>
                  </a:cubicBezTo>
                  <a:cubicBezTo>
                    <a:pt x="109" y="69"/>
                    <a:pt x="92" y="80"/>
                    <a:pt x="74" y="84"/>
                  </a:cubicBezTo>
                  <a:cubicBezTo>
                    <a:pt x="25" y="96"/>
                    <a:pt x="6" y="59"/>
                    <a:pt x="13" y="33"/>
                  </a:cubicBezTo>
                  <a:cubicBezTo>
                    <a:pt x="18" y="13"/>
                    <a:pt x="40" y="3"/>
                    <a:pt x="57" y="13"/>
                  </a:cubicBezTo>
                  <a:cubicBezTo>
                    <a:pt x="75" y="24"/>
                    <a:pt x="73" y="53"/>
                    <a:pt x="52" y="61"/>
                  </a:cubicBezTo>
                  <a:cubicBezTo>
                    <a:pt x="43" y="64"/>
                    <a:pt x="30" y="63"/>
                    <a:pt x="27" y="51"/>
                  </a:cubicBezTo>
                  <a:cubicBezTo>
                    <a:pt x="24" y="42"/>
                    <a:pt x="33" y="30"/>
                    <a:pt x="44" y="32"/>
                  </a:cubicBezTo>
                  <a:cubicBezTo>
                    <a:pt x="52" y="33"/>
                    <a:pt x="54" y="41"/>
                    <a:pt x="54" y="44"/>
                  </a:cubicBezTo>
                  <a:cubicBezTo>
                    <a:pt x="56" y="34"/>
                    <a:pt x="47" y="27"/>
                    <a:pt x="37" y="29"/>
                  </a:cubicBezTo>
                  <a:cubicBezTo>
                    <a:pt x="28" y="31"/>
                    <a:pt x="21" y="42"/>
                    <a:pt x="24" y="52"/>
                  </a:cubicBezTo>
                  <a:cubicBezTo>
                    <a:pt x="29" y="65"/>
                    <a:pt x="43" y="68"/>
                    <a:pt x="53" y="64"/>
                  </a:cubicBezTo>
                  <a:cubicBezTo>
                    <a:pt x="77" y="56"/>
                    <a:pt x="80" y="22"/>
                    <a:pt x="59" y="10"/>
                  </a:cubicBezTo>
                  <a:cubicBezTo>
                    <a:pt x="41" y="0"/>
                    <a:pt x="18" y="8"/>
                    <a:pt x="11" y="28"/>
                  </a:cubicBezTo>
                  <a:cubicBezTo>
                    <a:pt x="0" y="56"/>
                    <a:pt x="21" y="99"/>
                    <a:pt x="76" y="86"/>
                  </a:cubicBezTo>
                  <a:cubicBezTo>
                    <a:pt x="92" y="82"/>
                    <a:pt x="108" y="73"/>
                    <a:pt x="118" y="61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cxnSp>
        <p:nvCxnSpPr>
          <p:cNvPr id="38" name="直接连接符 37"/>
          <p:cNvCxnSpPr/>
          <p:nvPr/>
        </p:nvCxnSpPr>
        <p:spPr>
          <a:xfrm>
            <a:off x="9322714" y="1381680"/>
            <a:ext cx="0" cy="4029051"/>
          </a:xfrm>
          <a:prstGeom prst="line">
            <a:avLst/>
          </a:prstGeom>
          <a:ln w="6350">
            <a:solidFill>
              <a:schemeClr val="bg2">
                <a:lumMod val="75000"/>
                <a:alpha val="8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28">
            <a:extLst>
              <a:ext uri="{FF2B5EF4-FFF2-40B4-BE49-F238E27FC236}">
                <a16:creationId xmlns:a16="http://schemas.microsoft.com/office/drawing/2014/main" id="{312C208F-D523-B6B4-B51F-F9C9D944EB2B}"/>
              </a:ext>
            </a:extLst>
          </p:cNvPr>
          <p:cNvSpPr txBox="1"/>
          <p:nvPr/>
        </p:nvSpPr>
        <p:spPr>
          <a:xfrm>
            <a:off x="358315" y="3151351"/>
            <a:ext cx="27298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+mj-ea"/>
                <a:ea typeface="+mj-ea"/>
              </a:rPr>
              <a:t>View/User/</a:t>
            </a:r>
            <a:r>
              <a:rPr lang="en-US" altLang="zh-CN" b="1" dirty="0" err="1">
                <a:latin typeface="+mj-ea"/>
                <a:ea typeface="+mj-ea"/>
              </a:rPr>
              <a:t>modify.jsp</a:t>
            </a:r>
            <a:endParaRPr lang="en-US" altLang="zh-CN" b="1" dirty="0">
              <a:latin typeface="+mj-ea"/>
              <a:ea typeface="+mj-ea"/>
            </a:endParaRPr>
          </a:p>
          <a:p>
            <a:r>
              <a:rPr lang="ko-KR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회원탈퇴 </a:t>
            </a:r>
            <a:r>
              <a:rPr lang="ko-KR" altLang="en-US" dirty="0" err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모달</a:t>
            </a:r>
            <a:endParaRPr lang="en-US" altLang="ko-KR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730F5D54-E408-78B9-D7B1-72CC203C76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7444" y="3711249"/>
            <a:ext cx="5082452" cy="2617024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71B56CBF-F4DE-B4FF-FC7E-5527925439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9184" y="668657"/>
            <a:ext cx="7496927" cy="3042592"/>
          </a:xfrm>
          <a:prstGeom prst="rect">
            <a:avLst/>
          </a:prstGeom>
        </p:spPr>
      </p:pic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E74584A3-C159-1AB4-A40C-8774F471F1E8}"/>
              </a:ext>
            </a:extLst>
          </p:cNvPr>
          <p:cNvCxnSpPr>
            <a:cxnSpLocks/>
          </p:cNvCxnSpPr>
          <p:nvPr/>
        </p:nvCxnSpPr>
        <p:spPr>
          <a:xfrm flipH="1">
            <a:off x="5339412" y="3282261"/>
            <a:ext cx="1310256" cy="85039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534362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98156" y="96112"/>
            <a:ext cx="11995688" cy="6661149"/>
          </a:xfrm>
          <a:prstGeom prst="rect">
            <a:avLst/>
          </a:prstGeom>
          <a:noFill/>
          <a:ln w="63500" cmpd="thickThin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" name="直接连接符 13"/>
          <p:cNvCxnSpPr/>
          <p:nvPr/>
        </p:nvCxnSpPr>
        <p:spPr>
          <a:xfrm>
            <a:off x="3414792" y="879060"/>
            <a:ext cx="1" cy="5099879"/>
          </a:xfrm>
          <a:prstGeom prst="line">
            <a:avLst/>
          </a:prstGeom>
          <a:ln w="22225">
            <a:solidFill>
              <a:schemeClr val="tx1">
                <a:lumMod val="85000"/>
                <a:lumOff val="15000"/>
              </a:schemeClr>
            </a:solidFill>
            <a:prstDash val="sysDot"/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组合 20"/>
          <p:cNvGrpSpPr/>
          <p:nvPr/>
        </p:nvGrpSpPr>
        <p:grpSpPr>
          <a:xfrm>
            <a:off x="384874" y="5499678"/>
            <a:ext cx="2729837" cy="67813"/>
            <a:chOff x="5108253" y="1177442"/>
            <a:chExt cx="1975492" cy="49074"/>
          </a:xfrm>
        </p:grpSpPr>
        <p:cxnSp>
          <p:nvCxnSpPr>
            <p:cNvPr id="22" name="直接连接符 21"/>
            <p:cNvCxnSpPr/>
            <p:nvPr/>
          </p:nvCxnSpPr>
          <p:spPr>
            <a:xfrm>
              <a:off x="5108253" y="1226516"/>
              <a:ext cx="1975491" cy="0"/>
            </a:xfrm>
            <a:prstGeom prst="line">
              <a:avLst/>
            </a:prstGeom>
            <a:ln w="22225" cmpd="sng">
              <a:solidFill>
                <a:schemeClr val="tx1">
                  <a:lumMod val="75000"/>
                  <a:lumOff val="25000"/>
                  <a:alpha val="83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>
              <a:off x="5108254" y="1177442"/>
              <a:ext cx="1975491" cy="0"/>
            </a:xfrm>
            <a:prstGeom prst="line">
              <a:avLst/>
            </a:prstGeom>
            <a:ln w="28575" cmpd="sng">
              <a:solidFill>
                <a:schemeClr val="tx1">
                  <a:lumMod val="75000"/>
                  <a:lumOff val="25000"/>
                  <a:alpha val="83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组合 23"/>
          <p:cNvGrpSpPr/>
          <p:nvPr/>
        </p:nvGrpSpPr>
        <p:grpSpPr>
          <a:xfrm>
            <a:off x="384874" y="2552981"/>
            <a:ext cx="2729837" cy="278698"/>
            <a:chOff x="7150100" y="4803775"/>
            <a:chExt cx="2317750" cy="668338"/>
          </a:xfrm>
        </p:grpSpPr>
        <p:sp>
          <p:nvSpPr>
            <p:cNvPr id="25" name="Freeform 31"/>
            <p:cNvSpPr>
              <a:spLocks/>
            </p:cNvSpPr>
            <p:nvPr/>
          </p:nvSpPr>
          <p:spPr bwMode="auto">
            <a:xfrm>
              <a:off x="8074025" y="4803775"/>
              <a:ext cx="466725" cy="533400"/>
            </a:xfrm>
            <a:custGeom>
              <a:avLst/>
              <a:gdLst>
                <a:gd name="T0" fmla="*/ 60 w 124"/>
                <a:gd name="T1" fmla="*/ 95 h 140"/>
                <a:gd name="T2" fmla="*/ 41 w 124"/>
                <a:gd name="T3" fmla="*/ 42 h 140"/>
                <a:gd name="T4" fmla="*/ 84 w 124"/>
                <a:gd name="T5" fmla="*/ 42 h 140"/>
                <a:gd name="T6" fmla="*/ 65 w 124"/>
                <a:gd name="T7" fmla="*/ 95 h 140"/>
                <a:gd name="T8" fmla="*/ 124 w 124"/>
                <a:gd name="T9" fmla="*/ 140 h 140"/>
                <a:gd name="T10" fmla="*/ 62 w 124"/>
                <a:gd name="T11" fmla="*/ 98 h 140"/>
                <a:gd name="T12" fmla="*/ 0 w 124"/>
                <a:gd name="T13" fmla="*/ 140 h 140"/>
                <a:gd name="T14" fmla="*/ 60 w 124"/>
                <a:gd name="T15" fmla="*/ 95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40">
                  <a:moveTo>
                    <a:pt x="60" y="95"/>
                  </a:moveTo>
                  <a:cubicBezTo>
                    <a:pt x="49" y="80"/>
                    <a:pt x="40" y="61"/>
                    <a:pt x="41" y="42"/>
                  </a:cubicBezTo>
                  <a:cubicBezTo>
                    <a:pt x="44" y="0"/>
                    <a:pt x="81" y="0"/>
                    <a:pt x="84" y="42"/>
                  </a:cubicBezTo>
                  <a:cubicBezTo>
                    <a:pt x="85" y="61"/>
                    <a:pt x="76" y="80"/>
                    <a:pt x="65" y="95"/>
                  </a:cubicBezTo>
                  <a:cubicBezTo>
                    <a:pt x="80" y="114"/>
                    <a:pt x="100" y="135"/>
                    <a:pt x="124" y="140"/>
                  </a:cubicBezTo>
                  <a:cubicBezTo>
                    <a:pt x="102" y="139"/>
                    <a:pt x="77" y="117"/>
                    <a:pt x="62" y="98"/>
                  </a:cubicBezTo>
                  <a:cubicBezTo>
                    <a:pt x="48" y="117"/>
                    <a:pt x="23" y="139"/>
                    <a:pt x="0" y="140"/>
                  </a:cubicBezTo>
                  <a:cubicBezTo>
                    <a:pt x="24" y="135"/>
                    <a:pt x="45" y="114"/>
                    <a:pt x="60" y="95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32"/>
            <p:cNvSpPr>
              <a:spLocks/>
            </p:cNvSpPr>
            <p:nvPr/>
          </p:nvSpPr>
          <p:spPr bwMode="auto">
            <a:xfrm>
              <a:off x="8702675" y="5368925"/>
              <a:ext cx="765175" cy="22225"/>
            </a:xfrm>
            <a:custGeom>
              <a:avLst/>
              <a:gdLst>
                <a:gd name="T0" fmla="*/ 101 w 203"/>
                <a:gd name="T1" fmla="*/ 6 h 6"/>
                <a:gd name="T2" fmla="*/ 0 w 203"/>
                <a:gd name="T3" fmla="*/ 3 h 6"/>
                <a:gd name="T4" fmla="*/ 101 w 203"/>
                <a:gd name="T5" fmla="*/ 0 h 6"/>
                <a:gd name="T6" fmla="*/ 203 w 203"/>
                <a:gd name="T7" fmla="*/ 4 h 6"/>
                <a:gd name="T8" fmla="*/ 101 w 203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">
                  <a:moveTo>
                    <a:pt x="101" y="6"/>
                  </a:moveTo>
                  <a:cubicBezTo>
                    <a:pt x="68" y="6"/>
                    <a:pt x="34" y="6"/>
                    <a:pt x="0" y="3"/>
                  </a:cubicBezTo>
                  <a:cubicBezTo>
                    <a:pt x="35" y="0"/>
                    <a:pt x="68" y="0"/>
                    <a:pt x="101" y="0"/>
                  </a:cubicBezTo>
                  <a:cubicBezTo>
                    <a:pt x="134" y="0"/>
                    <a:pt x="168" y="1"/>
                    <a:pt x="203" y="4"/>
                  </a:cubicBezTo>
                  <a:cubicBezTo>
                    <a:pt x="166" y="6"/>
                    <a:pt x="101" y="6"/>
                    <a:pt x="101" y="6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33"/>
            <p:cNvSpPr>
              <a:spLocks/>
            </p:cNvSpPr>
            <p:nvPr/>
          </p:nvSpPr>
          <p:spPr bwMode="auto">
            <a:xfrm>
              <a:off x="7150100" y="5368925"/>
              <a:ext cx="765175" cy="22225"/>
            </a:xfrm>
            <a:custGeom>
              <a:avLst/>
              <a:gdLst>
                <a:gd name="T0" fmla="*/ 102 w 203"/>
                <a:gd name="T1" fmla="*/ 6 h 6"/>
                <a:gd name="T2" fmla="*/ 203 w 203"/>
                <a:gd name="T3" fmla="*/ 3 h 6"/>
                <a:gd name="T4" fmla="*/ 102 w 203"/>
                <a:gd name="T5" fmla="*/ 0 h 6"/>
                <a:gd name="T6" fmla="*/ 0 w 203"/>
                <a:gd name="T7" fmla="*/ 4 h 6"/>
                <a:gd name="T8" fmla="*/ 102 w 203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">
                  <a:moveTo>
                    <a:pt x="102" y="6"/>
                  </a:moveTo>
                  <a:cubicBezTo>
                    <a:pt x="135" y="6"/>
                    <a:pt x="169" y="6"/>
                    <a:pt x="203" y="3"/>
                  </a:cubicBezTo>
                  <a:cubicBezTo>
                    <a:pt x="168" y="0"/>
                    <a:pt x="135" y="0"/>
                    <a:pt x="102" y="0"/>
                  </a:cubicBezTo>
                  <a:cubicBezTo>
                    <a:pt x="68" y="0"/>
                    <a:pt x="35" y="1"/>
                    <a:pt x="0" y="4"/>
                  </a:cubicBezTo>
                  <a:cubicBezTo>
                    <a:pt x="36" y="6"/>
                    <a:pt x="102" y="6"/>
                    <a:pt x="102" y="6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34"/>
            <p:cNvSpPr>
              <a:spLocks/>
            </p:cNvSpPr>
            <p:nvPr/>
          </p:nvSpPr>
          <p:spPr bwMode="auto">
            <a:xfrm>
              <a:off x="7862888" y="5092700"/>
              <a:ext cx="893763" cy="379413"/>
            </a:xfrm>
            <a:custGeom>
              <a:avLst/>
              <a:gdLst>
                <a:gd name="T0" fmla="*/ 118 w 237"/>
                <a:gd name="T1" fmla="*/ 61 h 99"/>
                <a:gd name="T2" fmla="*/ 160 w 237"/>
                <a:gd name="T3" fmla="*/ 86 h 99"/>
                <a:gd name="T4" fmla="*/ 226 w 237"/>
                <a:gd name="T5" fmla="*/ 28 h 99"/>
                <a:gd name="T6" fmla="*/ 178 w 237"/>
                <a:gd name="T7" fmla="*/ 10 h 99"/>
                <a:gd name="T8" fmla="*/ 184 w 237"/>
                <a:gd name="T9" fmla="*/ 64 h 99"/>
                <a:gd name="T10" fmla="*/ 213 w 237"/>
                <a:gd name="T11" fmla="*/ 52 h 99"/>
                <a:gd name="T12" fmla="*/ 199 w 237"/>
                <a:gd name="T13" fmla="*/ 29 h 99"/>
                <a:gd name="T14" fmla="*/ 183 w 237"/>
                <a:gd name="T15" fmla="*/ 44 h 99"/>
                <a:gd name="T16" fmla="*/ 193 w 237"/>
                <a:gd name="T17" fmla="*/ 32 h 99"/>
                <a:gd name="T18" fmla="*/ 210 w 237"/>
                <a:gd name="T19" fmla="*/ 51 h 99"/>
                <a:gd name="T20" fmla="*/ 185 w 237"/>
                <a:gd name="T21" fmla="*/ 61 h 99"/>
                <a:gd name="T22" fmla="*/ 180 w 237"/>
                <a:gd name="T23" fmla="*/ 13 h 99"/>
                <a:gd name="T24" fmla="*/ 224 w 237"/>
                <a:gd name="T25" fmla="*/ 33 h 99"/>
                <a:gd name="T26" fmla="*/ 162 w 237"/>
                <a:gd name="T27" fmla="*/ 84 h 99"/>
                <a:gd name="T28" fmla="*/ 119 w 237"/>
                <a:gd name="T29" fmla="*/ 54 h 99"/>
                <a:gd name="T30" fmla="*/ 74 w 237"/>
                <a:gd name="T31" fmla="*/ 84 h 99"/>
                <a:gd name="T32" fmla="*/ 13 w 237"/>
                <a:gd name="T33" fmla="*/ 33 h 99"/>
                <a:gd name="T34" fmla="*/ 57 w 237"/>
                <a:gd name="T35" fmla="*/ 13 h 99"/>
                <a:gd name="T36" fmla="*/ 52 w 237"/>
                <a:gd name="T37" fmla="*/ 61 h 99"/>
                <a:gd name="T38" fmla="*/ 27 w 237"/>
                <a:gd name="T39" fmla="*/ 51 h 99"/>
                <a:gd name="T40" fmla="*/ 44 w 237"/>
                <a:gd name="T41" fmla="*/ 32 h 99"/>
                <a:gd name="T42" fmla="*/ 54 w 237"/>
                <a:gd name="T43" fmla="*/ 44 h 99"/>
                <a:gd name="T44" fmla="*/ 37 w 237"/>
                <a:gd name="T45" fmla="*/ 29 h 99"/>
                <a:gd name="T46" fmla="*/ 24 w 237"/>
                <a:gd name="T47" fmla="*/ 52 h 99"/>
                <a:gd name="T48" fmla="*/ 53 w 237"/>
                <a:gd name="T49" fmla="*/ 64 h 99"/>
                <a:gd name="T50" fmla="*/ 59 w 237"/>
                <a:gd name="T51" fmla="*/ 10 h 99"/>
                <a:gd name="T52" fmla="*/ 11 w 237"/>
                <a:gd name="T53" fmla="*/ 28 h 99"/>
                <a:gd name="T54" fmla="*/ 76 w 237"/>
                <a:gd name="T55" fmla="*/ 86 h 99"/>
                <a:gd name="T56" fmla="*/ 118 w 237"/>
                <a:gd name="T57" fmla="*/ 61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37" h="99">
                  <a:moveTo>
                    <a:pt x="118" y="61"/>
                  </a:moveTo>
                  <a:cubicBezTo>
                    <a:pt x="129" y="73"/>
                    <a:pt x="144" y="82"/>
                    <a:pt x="160" y="86"/>
                  </a:cubicBezTo>
                  <a:cubicBezTo>
                    <a:pt x="216" y="99"/>
                    <a:pt x="237" y="56"/>
                    <a:pt x="226" y="28"/>
                  </a:cubicBezTo>
                  <a:cubicBezTo>
                    <a:pt x="219" y="8"/>
                    <a:pt x="196" y="0"/>
                    <a:pt x="178" y="10"/>
                  </a:cubicBezTo>
                  <a:cubicBezTo>
                    <a:pt x="157" y="22"/>
                    <a:pt x="160" y="56"/>
                    <a:pt x="184" y="64"/>
                  </a:cubicBezTo>
                  <a:cubicBezTo>
                    <a:pt x="194" y="68"/>
                    <a:pt x="208" y="65"/>
                    <a:pt x="213" y="52"/>
                  </a:cubicBezTo>
                  <a:cubicBezTo>
                    <a:pt x="216" y="42"/>
                    <a:pt x="209" y="31"/>
                    <a:pt x="199" y="29"/>
                  </a:cubicBezTo>
                  <a:cubicBezTo>
                    <a:pt x="190" y="27"/>
                    <a:pt x="181" y="34"/>
                    <a:pt x="183" y="44"/>
                  </a:cubicBezTo>
                  <a:cubicBezTo>
                    <a:pt x="183" y="41"/>
                    <a:pt x="185" y="33"/>
                    <a:pt x="193" y="32"/>
                  </a:cubicBezTo>
                  <a:cubicBezTo>
                    <a:pt x="204" y="30"/>
                    <a:pt x="213" y="42"/>
                    <a:pt x="210" y="51"/>
                  </a:cubicBezTo>
                  <a:cubicBezTo>
                    <a:pt x="207" y="63"/>
                    <a:pt x="194" y="64"/>
                    <a:pt x="185" y="61"/>
                  </a:cubicBezTo>
                  <a:cubicBezTo>
                    <a:pt x="164" y="53"/>
                    <a:pt x="161" y="24"/>
                    <a:pt x="180" y="13"/>
                  </a:cubicBezTo>
                  <a:cubicBezTo>
                    <a:pt x="197" y="3"/>
                    <a:pt x="219" y="13"/>
                    <a:pt x="224" y="33"/>
                  </a:cubicBezTo>
                  <a:cubicBezTo>
                    <a:pt x="231" y="59"/>
                    <a:pt x="212" y="96"/>
                    <a:pt x="162" y="84"/>
                  </a:cubicBezTo>
                  <a:cubicBezTo>
                    <a:pt x="146" y="80"/>
                    <a:pt x="127" y="69"/>
                    <a:pt x="119" y="54"/>
                  </a:cubicBezTo>
                  <a:cubicBezTo>
                    <a:pt x="109" y="69"/>
                    <a:pt x="92" y="80"/>
                    <a:pt x="74" y="84"/>
                  </a:cubicBezTo>
                  <a:cubicBezTo>
                    <a:pt x="25" y="96"/>
                    <a:pt x="6" y="59"/>
                    <a:pt x="13" y="33"/>
                  </a:cubicBezTo>
                  <a:cubicBezTo>
                    <a:pt x="18" y="13"/>
                    <a:pt x="40" y="3"/>
                    <a:pt x="57" y="13"/>
                  </a:cubicBezTo>
                  <a:cubicBezTo>
                    <a:pt x="75" y="24"/>
                    <a:pt x="73" y="53"/>
                    <a:pt x="52" y="61"/>
                  </a:cubicBezTo>
                  <a:cubicBezTo>
                    <a:pt x="43" y="64"/>
                    <a:pt x="30" y="63"/>
                    <a:pt x="27" y="51"/>
                  </a:cubicBezTo>
                  <a:cubicBezTo>
                    <a:pt x="24" y="42"/>
                    <a:pt x="33" y="30"/>
                    <a:pt x="44" y="32"/>
                  </a:cubicBezTo>
                  <a:cubicBezTo>
                    <a:pt x="52" y="33"/>
                    <a:pt x="54" y="41"/>
                    <a:pt x="54" y="44"/>
                  </a:cubicBezTo>
                  <a:cubicBezTo>
                    <a:pt x="56" y="34"/>
                    <a:pt x="47" y="27"/>
                    <a:pt x="37" y="29"/>
                  </a:cubicBezTo>
                  <a:cubicBezTo>
                    <a:pt x="28" y="31"/>
                    <a:pt x="21" y="42"/>
                    <a:pt x="24" y="52"/>
                  </a:cubicBezTo>
                  <a:cubicBezTo>
                    <a:pt x="29" y="65"/>
                    <a:pt x="43" y="68"/>
                    <a:pt x="53" y="64"/>
                  </a:cubicBezTo>
                  <a:cubicBezTo>
                    <a:pt x="77" y="56"/>
                    <a:pt x="80" y="22"/>
                    <a:pt x="59" y="10"/>
                  </a:cubicBezTo>
                  <a:cubicBezTo>
                    <a:pt x="41" y="0"/>
                    <a:pt x="18" y="8"/>
                    <a:pt x="11" y="28"/>
                  </a:cubicBezTo>
                  <a:cubicBezTo>
                    <a:pt x="0" y="56"/>
                    <a:pt x="21" y="99"/>
                    <a:pt x="76" y="86"/>
                  </a:cubicBezTo>
                  <a:cubicBezTo>
                    <a:pt x="92" y="82"/>
                    <a:pt x="108" y="73"/>
                    <a:pt x="118" y="61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C3D80CDC-24B3-DB33-6A9E-F08C95DEBFEF}"/>
              </a:ext>
            </a:extLst>
          </p:cNvPr>
          <p:cNvSpPr txBox="1"/>
          <p:nvPr/>
        </p:nvSpPr>
        <p:spPr>
          <a:xfrm>
            <a:off x="3414792" y="4116119"/>
            <a:ext cx="13833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      </a:t>
            </a:r>
            <a:endParaRPr lang="ko-KR" altLang="en-US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427724-56B5-B459-E5F1-8A7B4EF02D53}"/>
              </a:ext>
            </a:extLst>
          </p:cNvPr>
          <p:cNvSpPr txBox="1"/>
          <p:nvPr/>
        </p:nvSpPr>
        <p:spPr>
          <a:xfrm>
            <a:off x="485377" y="3042088"/>
            <a:ext cx="26293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+mj-ea"/>
                <a:ea typeface="+mj-ea"/>
              </a:rPr>
              <a:t>View/User/</a:t>
            </a:r>
            <a:r>
              <a:rPr lang="en-US" altLang="zh-CN" b="1" dirty="0" err="1">
                <a:latin typeface="+mj-ea"/>
                <a:ea typeface="+mj-ea"/>
              </a:rPr>
              <a:t>modify.jsp</a:t>
            </a:r>
            <a:endParaRPr lang="en-US" altLang="zh-CN" b="1" dirty="0">
              <a:latin typeface="+mj-ea"/>
              <a:ea typeface="+mj-ea"/>
            </a:endParaRPr>
          </a:p>
          <a:p>
            <a:endParaRPr lang="en-US" altLang="ko-KR" dirty="0"/>
          </a:p>
          <a:p>
            <a:r>
              <a:rPr lang="en-US" altLang="ko-KR" sz="1800" dirty="0">
                <a:solidFill>
                  <a:srgbClr val="6AD5A0"/>
                </a:solidFill>
                <a:latin typeface="Consolas" panose="020B0609020204030204" pitchFamily="49" charset="0"/>
              </a:rPr>
              <a:t>JavaScript </a:t>
            </a:r>
            <a:r>
              <a:rPr lang="ko-KR" altLang="en-US" sz="1800" dirty="0">
                <a:solidFill>
                  <a:srgbClr val="6AD5A0"/>
                </a:solidFill>
                <a:latin typeface="Consolas" panose="020B0609020204030204" pitchFamily="49" charset="0"/>
              </a:rPr>
              <a:t>함수 작성</a:t>
            </a:r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DB86AD0-76EA-1387-0D86-08C12CBD6D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5922" y="435371"/>
            <a:ext cx="7474918" cy="506430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3734F25-36F5-DBB0-E809-281E6889D7D9}"/>
              </a:ext>
            </a:extLst>
          </p:cNvPr>
          <p:cNvSpPr txBox="1"/>
          <p:nvPr/>
        </p:nvSpPr>
        <p:spPr>
          <a:xfrm>
            <a:off x="6570087" y="748172"/>
            <a:ext cx="1695259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solidFill>
                  <a:srgbClr val="FF0000"/>
                </a:solidFill>
              </a:rPr>
              <a:t>사용자가 입력한 </a:t>
            </a:r>
            <a:r>
              <a:rPr lang="ko-KR" altLang="en-US" sz="900">
                <a:solidFill>
                  <a:srgbClr val="FF0000"/>
                </a:solidFill>
              </a:rPr>
              <a:t>비밀번호를 가져 옵니다</a:t>
            </a: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1DE612AF-D48E-C728-293D-61618C0FF244}"/>
              </a:ext>
            </a:extLst>
          </p:cNvPr>
          <p:cNvCxnSpPr/>
          <p:nvPr/>
        </p:nvCxnSpPr>
        <p:spPr>
          <a:xfrm flipH="1">
            <a:off x="6128525" y="1115325"/>
            <a:ext cx="465826" cy="16817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DAD18E57-EFCB-C1DA-7226-193A0AA09842}"/>
              </a:ext>
            </a:extLst>
          </p:cNvPr>
          <p:cNvSpPr txBox="1"/>
          <p:nvPr/>
        </p:nvSpPr>
        <p:spPr>
          <a:xfrm>
            <a:off x="6688153" y="1645766"/>
            <a:ext cx="1358657" cy="5078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rgbClr val="FF0000"/>
                </a:solidFill>
              </a:rPr>
              <a:t>AJAX</a:t>
            </a:r>
            <a:r>
              <a:rPr lang="ko-KR" altLang="en-US" sz="900" dirty="0">
                <a:solidFill>
                  <a:srgbClr val="FF0000"/>
                </a:solidFill>
              </a:rPr>
              <a:t>를 사용하여 비밀번호 를 서버로 전송</a:t>
            </a: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B70A9A87-5678-D91A-3512-FCBCA301E8E5}"/>
              </a:ext>
            </a:extLst>
          </p:cNvPr>
          <p:cNvCxnSpPr/>
          <p:nvPr/>
        </p:nvCxnSpPr>
        <p:spPr>
          <a:xfrm flipH="1">
            <a:off x="4889041" y="1899682"/>
            <a:ext cx="1799112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3E5D39A1-2294-219C-D95E-11ECDC6596EA}"/>
              </a:ext>
            </a:extLst>
          </p:cNvPr>
          <p:cNvSpPr txBox="1"/>
          <p:nvPr/>
        </p:nvSpPr>
        <p:spPr>
          <a:xfrm>
            <a:off x="3624669" y="3172770"/>
            <a:ext cx="1206257" cy="5078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rgbClr val="FF0000"/>
                </a:solidFill>
              </a:rPr>
              <a:t>AJAX </a:t>
            </a:r>
            <a:r>
              <a:rPr lang="ko-KR" altLang="en-US" sz="900" dirty="0">
                <a:solidFill>
                  <a:srgbClr val="FF0000"/>
                </a:solidFill>
              </a:rPr>
              <a:t>요청을 통해 </a:t>
            </a:r>
            <a:endParaRPr lang="en-US" altLang="ko-KR" sz="900" dirty="0">
              <a:solidFill>
                <a:srgbClr val="FF0000"/>
              </a:solidFill>
            </a:endParaRPr>
          </a:p>
          <a:p>
            <a:r>
              <a:rPr lang="ko-KR" altLang="en-US" sz="900" dirty="0">
                <a:solidFill>
                  <a:srgbClr val="FF0000"/>
                </a:solidFill>
              </a:rPr>
              <a:t>비밀번호를 저장하고 전송</a:t>
            </a: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0080E076-D3E5-10A9-6CAD-32F2BF088D10}"/>
              </a:ext>
            </a:extLst>
          </p:cNvPr>
          <p:cNvCxnSpPr/>
          <p:nvPr/>
        </p:nvCxnSpPr>
        <p:spPr>
          <a:xfrm flipV="1">
            <a:off x="4270075" y="2552981"/>
            <a:ext cx="837502" cy="61978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21913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98156" y="96112"/>
            <a:ext cx="11995688" cy="6661149"/>
          </a:xfrm>
          <a:prstGeom prst="rect">
            <a:avLst/>
          </a:prstGeom>
          <a:noFill/>
          <a:ln w="63500" cmpd="thickThin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" name="直接连接符 13"/>
          <p:cNvCxnSpPr/>
          <p:nvPr/>
        </p:nvCxnSpPr>
        <p:spPr>
          <a:xfrm>
            <a:off x="3243402" y="846265"/>
            <a:ext cx="1" cy="5099879"/>
          </a:xfrm>
          <a:prstGeom prst="line">
            <a:avLst/>
          </a:prstGeom>
          <a:ln w="22225">
            <a:solidFill>
              <a:schemeClr val="tx1">
                <a:lumMod val="85000"/>
                <a:lumOff val="15000"/>
              </a:schemeClr>
            </a:solidFill>
            <a:prstDash val="sysDot"/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组合 20"/>
          <p:cNvGrpSpPr/>
          <p:nvPr/>
        </p:nvGrpSpPr>
        <p:grpSpPr>
          <a:xfrm>
            <a:off x="384874" y="5499678"/>
            <a:ext cx="2729837" cy="67813"/>
            <a:chOff x="5108253" y="1177442"/>
            <a:chExt cx="1975492" cy="49074"/>
          </a:xfrm>
        </p:grpSpPr>
        <p:cxnSp>
          <p:nvCxnSpPr>
            <p:cNvPr id="22" name="直接连接符 21"/>
            <p:cNvCxnSpPr/>
            <p:nvPr/>
          </p:nvCxnSpPr>
          <p:spPr>
            <a:xfrm>
              <a:off x="5108253" y="1226516"/>
              <a:ext cx="1975491" cy="0"/>
            </a:xfrm>
            <a:prstGeom prst="line">
              <a:avLst/>
            </a:prstGeom>
            <a:ln w="22225" cmpd="sng">
              <a:solidFill>
                <a:schemeClr val="tx1">
                  <a:lumMod val="75000"/>
                  <a:lumOff val="25000"/>
                  <a:alpha val="83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>
              <a:off x="5108254" y="1177442"/>
              <a:ext cx="1975491" cy="0"/>
            </a:xfrm>
            <a:prstGeom prst="line">
              <a:avLst/>
            </a:prstGeom>
            <a:ln w="28575" cmpd="sng">
              <a:solidFill>
                <a:schemeClr val="tx1">
                  <a:lumMod val="75000"/>
                  <a:lumOff val="25000"/>
                  <a:alpha val="83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组合 23"/>
          <p:cNvGrpSpPr/>
          <p:nvPr/>
        </p:nvGrpSpPr>
        <p:grpSpPr>
          <a:xfrm>
            <a:off x="384874" y="2552981"/>
            <a:ext cx="2729837" cy="278698"/>
            <a:chOff x="7150100" y="4803775"/>
            <a:chExt cx="2317750" cy="668338"/>
          </a:xfrm>
        </p:grpSpPr>
        <p:sp>
          <p:nvSpPr>
            <p:cNvPr id="25" name="Freeform 31"/>
            <p:cNvSpPr>
              <a:spLocks/>
            </p:cNvSpPr>
            <p:nvPr/>
          </p:nvSpPr>
          <p:spPr bwMode="auto">
            <a:xfrm>
              <a:off x="8074025" y="4803775"/>
              <a:ext cx="466725" cy="533400"/>
            </a:xfrm>
            <a:custGeom>
              <a:avLst/>
              <a:gdLst>
                <a:gd name="T0" fmla="*/ 60 w 124"/>
                <a:gd name="T1" fmla="*/ 95 h 140"/>
                <a:gd name="T2" fmla="*/ 41 w 124"/>
                <a:gd name="T3" fmla="*/ 42 h 140"/>
                <a:gd name="T4" fmla="*/ 84 w 124"/>
                <a:gd name="T5" fmla="*/ 42 h 140"/>
                <a:gd name="T6" fmla="*/ 65 w 124"/>
                <a:gd name="T7" fmla="*/ 95 h 140"/>
                <a:gd name="T8" fmla="*/ 124 w 124"/>
                <a:gd name="T9" fmla="*/ 140 h 140"/>
                <a:gd name="T10" fmla="*/ 62 w 124"/>
                <a:gd name="T11" fmla="*/ 98 h 140"/>
                <a:gd name="T12" fmla="*/ 0 w 124"/>
                <a:gd name="T13" fmla="*/ 140 h 140"/>
                <a:gd name="T14" fmla="*/ 60 w 124"/>
                <a:gd name="T15" fmla="*/ 95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40">
                  <a:moveTo>
                    <a:pt x="60" y="95"/>
                  </a:moveTo>
                  <a:cubicBezTo>
                    <a:pt x="49" y="80"/>
                    <a:pt x="40" y="61"/>
                    <a:pt x="41" y="42"/>
                  </a:cubicBezTo>
                  <a:cubicBezTo>
                    <a:pt x="44" y="0"/>
                    <a:pt x="81" y="0"/>
                    <a:pt x="84" y="42"/>
                  </a:cubicBezTo>
                  <a:cubicBezTo>
                    <a:pt x="85" y="61"/>
                    <a:pt x="76" y="80"/>
                    <a:pt x="65" y="95"/>
                  </a:cubicBezTo>
                  <a:cubicBezTo>
                    <a:pt x="80" y="114"/>
                    <a:pt x="100" y="135"/>
                    <a:pt x="124" y="140"/>
                  </a:cubicBezTo>
                  <a:cubicBezTo>
                    <a:pt x="102" y="139"/>
                    <a:pt x="77" y="117"/>
                    <a:pt x="62" y="98"/>
                  </a:cubicBezTo>
                  <a:cubicBezTo>
                    <a:pt x="48" y="117"/>
                    <a:pt x="23" y="139"/>
                    <a:pt x="0" y="140"/>
                  </a:cubicBezTo>
                  <a:cubicBezTo>
                    <a:pt x="24" y="135"/>
                    <a:pt x="45" y="114"/>
                    <a:pt x="60" y="95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32"/>
            <p:cNvSpPr>
              <a:spLocks/>
            </p:cNvSpPr>
            <p:nvPr/>
          </p:nvSpPr>
          <p:spPr bwMode="auto">
            <a:xfrm>
              <a:off x="8702675" y="5368925"/>
              <a:ext cx="765175" cy="22225"/>
            </a:xfrm>
            <a:custGeom>
              <a:avLst/>
              <a:gdLst>
                <a:gd name="T0" fmla="*/ 101 w 203"/>
                <a:gd name="T1" fmla="*/ 6 h 6"/>
                <a:gd name="T2" fmla="*/ 0 w 203"/>
                <a:gd name="T3" fmla="*/ 3 h 6"/>
                <a:gd name="T4" fmla="*/ 101 w 203"/>
                <a:gd name="T5" fmla="*/ 0 h 6"/>
                <a:gd name="T6" fmla="*/ 203 w 203"/>
                <a:gd name="T7" fmla="*/ 4 h 6"/>
                <a:gd name="T8" fmla="*/ 101 w 203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">
                  <a:moveTo>
                    <a:pt x="101" y="6"/>
                  </a:moveTo>
                  <a:cubicBezTo>
                    <a:pt x="68" y="6"/>
                    <a:pt x="34" y="6"/>
                    <a:pt x="0" y="3"/>
                  </a:cubicBezTo>
                  <a:cubicBezTo>
                    <a:pt x="35" y="0"/>
                    <a:pt x="68" y="0"/>
                    <a:pt x="101" y="0"/>
                  </a:cubicBezTo>
                  <a:cubicBezTo>
                    <a:pt x="134" y="0"/>
                    <a:pt x="168" y="1"/>
                    <a:pt x="203" y="4"/>
                  </a:cubicBezTo>
                  <a:cubicBezTo>
                    <a:pt x="166" y="6"/>
                    <a:pt x="101" y="6"/>
                    <a:pt x="101" y="6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33"/>
            <p:cNvSpPr>
              <a:spLocks/>
            </p:cNvSpPr>
            <p:nvPr/>
          </p:nvSpPr>
          <p:spPr bwMode="auto">
            <a:xfrm>
              <a:off x="7150100" y="5368925"/>
              <a:ext cx="765175" cy="22225"/>
            </a:xfrm>
            <a:custGeom>
              <a:avLst/>
              <a:gdLst>
                <a:gd name="T0" fmla="*/ 102 w 203"/>
                <a:gd name="T1" fmla="*/ 6 h 6"/>
                <a:gd name="T2" fmla="*/ 203 w 203"/>
                <a:gd name="T3" fmla="*/ 3 h 6"/>
                <a:gd name="T4" fmla="*/ 102 w 203"/>
                <a:gd name="T5" fmla="*/ 0 h 6"/>
                <a:gd name="T6" fmla="*/ 0 w 203"/>
                <a:gd name="T7" fmla="*/ 4 h 6"/>
                <a:gd name="T8" fmla="*/ 102 w 203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">
                  <a:moveTo>
                    <a:pt x="102" y="6"/>
                  </a:moveTo>
                  <a:cubicBezTo>
                    <a:pt x="135" y="6"/>
                    <a:pt x="169" y="6"/>
                    <a:pt x="203" y="3"/>
                  </a:cubicBezTo>
                  <a:cubicBezTo>
                    <a:pt x="168" y="0"/>
                    <a:pt x="135" y="0"/>
                    <a:pt x="102" y="0"/>
                  </a:cubicBezTo>
                  <a:cubicBezTo>
                    <a:pt x="68" y="0"/>
                    <a:pt x="35" y="1"/>
                    <a:pt x="0" y="4"/>
                  </a:cubicBezTo>
                  <a:cubicBezTo>
                    <a:pt x="36" y="6"/>
                    <a:pt x="102" y="6"/>
                    <a:pt x="102" y="6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34"/>
            <p:cNvSpPr>
              <a:spLocks/>
            </p:cNvSpPr>
            <p:nvPr/>
          </p:nvSpPr>
          <p:spPr bwMode="auto">
            <a:xfrm>
              <a:off x="7862888" y="5092700"/>
              <a:ext cx="893763" cy="379413"/>
            </a:xfrm>
            <a:custGeom>
              <a:avLst/>
              <a:gdLst>
                <a:gd name="T0" fmla="*/ 118 w 237"/>
                <a:gd name="T1" fmla="*/ 61 h 99"/>
                <a:gd name="T2" fmla="*/ 160 w 237"/>
                <a:gd name="T3" fmla="*/ 86 h 99"/>
                <a:gd name="T4" fmla="*/ 226 w 237"/>
                <a:gd name="T5" fmla="*/ 28 h 99"/>
                <a:gd name="T6" fmla="*/ 178 w 237"/>
                <a:gd name="T7" fmla="*/ 10 h 99"/>
                <a:gd name="T8" fmla="*/ 184 w 237"/>
                <a:gd name="T9" fmla="*/ 64 h 99"/>
                <a:gd name="T10" fmla="*/ 213 w 237"/>
                <a:gd name="T11" fmla="*/ 52 h 99"/>
                <a:gd name="T12" fmla="*/ 199 w 237"/>
                <a:gd name="T13" fmla="*/ 29 h 99"/>
                <a:gd name="T14" fmla="*/ 183 w 237"/>
                <a:gd name="T15" fmla="*/ 44 h 99"/>
                <a:gd name="T16" fmla="*/ 193 w 237"/>
                <a:gd name="T17" fmla="*/ 32 h 99"/>
                <a:gd name="T18" fmla="*/ 210 w 237"/>
                <a:gd name="T19" fmla="*/ 51 h 99"/>
                <a:gd name="T20" fmla="*/ 185 w 237"/>
                <a:gd name="T21" fmla="*/ 61 h 99"/>
                <a:gd name="T22" fmla="*/ 180 w 237"/>
                <a:gd name="T23" fmla="*/ 13 h 99"/>
                <a:gd name="T24" fmla="*/ 224 w 237"/>
                <a:gd name="T25" fmla="*/ 33 h 99"/>
                <a:gd name="T26" fmla="*/ 162 w 237"/>
                <a:gd name="T27" fmla="*/ 84 h 99"/>
                <a:gd name="T28" fmla="*/ 119 w 237"/>
                <a:gd name="T29" fmla="*/ 54 h 99"/>
                <a:gd name="T30" fmla="*/ 74 w 237"/>
                <a:gd name="T31" fmla="*/ 84 h 99"/>
                <a:gd name="T32" fmla="*/ 13 w 237"/>
                <a:gd name="T33" fmla="*/ 33 h 99"/>
                <a:gd name="T34" fmla="*/ 57 w 237"/>
                <a:gd name="T35" fmla="*/ 13 h 99"/>
                <a:gd name="T36" fmla="*/ 52 w 237"/>
                <a:gd name="T37" fmla="*/ 61 h 99"/>
                <a:gd name="T38" fmla="*/ 27 w 237"/>
                <a:gd name="T39" fmla="*/ 51 h 99"/>
                <a:gd name="T40" fmla="*/ 44 w 237"/>
                <a:gd name="T41" fmla="*/ 32 h 99"/>
                <a:gd name="T42" fmla="*/ 54 w 237"/>
                <a:gd name="T43" fmla="*/ 44 h 99"/>
                <a:gd name="T44" fmla="*/ 37 w 237"/>
                <a:gd name="T45" fmla="*/ 29 h 99"/>
                <a:gd name="T46" fmla="*/ 24 w 237"/>
                <a:gd name="T47" fmla="*/ 52 h 99"/>
                <a:gd name="T48" fmla="*/ 53 w 237"/>
                <a:gd name="T49" fmla="*/ 64 h 99"/>
                <a:gd name="T50" fmla="*/ 59 w 237"/>
                <a:gd name="T51" fmla="*/ 10 h 99"/>
                <a:gd name="T52" fmla="*/ 11 w 237"/>
                <a:gd name="T53" fmla="*/ 28 h 99"/>
                <a:gd name="T54" fmla="*/ 76 w 237"/>
                <a:gd name="T55" fmla="*/ 86 h 99"/>
                <a:gd name="T56" fmla="*/ 118 w 237"/>
                <a:gd name="T57" fmla="*/ 61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37" h="99">
                  <a:moveTo>
                    <a:pt x="118" y="61"/>
                  </a:moveTo>
                  <a:cubicBezTo>
                    <a:pt x="129" y="73"/>
                    <a:pt x="144" y="82"/>
                    <a:pt x="160" y="86"/>
                  </a:cubicBezTo>
                  <a:cubicBezTo>
                    <a:pt x="216" y="99"/>
                    <a:pt x="237" y="56"/>
                    <a:pt x="226" y="28"/>
                  </a:cubicBezTo>
                  <a:cubicBezTo>
                    <a:pt x="219" y="8"/>
                    <a:pt x="196" y="0"/>
                    <a:pt x="178" y="10"/>
                  </a:cubicBezTo>
                  <a:cubicBezTo>
                    <a:pt x="157" y="22"/>
                    <a:pt x="160" y="56"/>
                    <a:pt x="184" y="64"/>
                  </a:cubicBezTo>
                  <a:cubicBezTo>
                    <a:pt x="194" y="68"/>
                    <a:pt x="208" y="65"/>
                    <a:pt x="213" y="52"/>
                  </a:cubicBezTo>
                  <a:cubicBezTo>
                    <a:pt x="216" y="42"/>
                    <a:pt x="209" y="31"/>
                    <a:pt x="199" y="29"/>
                  </a:cubicBezTo>
                  <a:cubicBezTo>
                    <a:pt x="190" y="27"/>
                    <a:pt x="181" y="34"/>
                    <a:pt x="183" y="44"/>
                  </a:cubicBezTo>
                  <a:cubicBezTo>
                    <a:pt x="183" y="41"/>
                    <a:pt x="185" y="33"/>
                    <a:pt x="193" y="32"/>
                  </a:cubicBezTo>
                  <a:cubicBezTo>
                    <a:pt x="204" y="30"/>
                    <a:pt x="213" y="42"/>
                    <a:pt x="210" y="51"/>
                  </a:cubicBezTo>
                  <a:cubicBezTo>
                    <a:pt x="207" y="63"/>
                    <a:pt x="194" y="64"/>
                    <a:pt x="185" y="61"/>
                  </a:cubicBezTo>
                  <a:cubicBezTo>
                    <a:pt x="164" y="53"/>
                    <a:pt x="161" y="24"/>
                    <a:pt x="180" y="13"/>
                  </a:cubicBezTo>
                  <a:cubicBezTo>
                    <a:pt x="197" y="3"/>
                    <a:pt x="219" y="13"/>
                    <a:pt x="224" y="33"/>
                  </a:cubicBezTo>
                  <a:cubicBezTo>
                    <a:pt x="231" y="59"/>
                    <a:pt x="212" y="96"/>
                    <a:pt x="162" y="84"/>
                  </a:cubicBezTo>
                  <a:cubicBezTo>
                    <a:pt x="146" y="80"/>
                    <a:pt x="127" y="69"/>
                    <a:pt x="119" y="54"/>
                  </a:cubicBezTo>
                  <a:cubicBezTo>
                    <a:pt x="109" y="69"/>
                    <a:pt x="92" y="80"/>
                    <a:pt x="74" y="84"/>
                  </a:cubicBezTo>
                  <a:cubicBezTo>
                    <a:pt x="25" y="96"/>
                    <a:pt x="6" y="59"/>
                    <a:pt x="13" y="33"/>
                  </a:cubicBezTo>
                  <a:cubicBezTo>
                    <a:pt x="18" y="13"/>
                    <a:pt x="40" y="3"/>
                    <a:pt x="57" y="13"/>
                  </a:cubicBezTo>
                  <a:cubicBezTo>
                    <a:pt x="75" y="24"/>
                    <a:pt x="73" y="53"/>
                    <a:pt x="52" y="61"/>
                  </a:cubicBezTo>
                  <a:cubicBezTo>
                    <a:pt x="43" y="64"/>
                    <a:pt x="30" y="63"/>
                    <a:pt x="27" y="51"/>
                  </a:cubicBezTo>
                  <a:cubicBezTo>
                    <a:pt x="24" y="42"/>
                    <a:pt x="33" y="30"/>
                    <a:pt x="44" y="32"/>
                  </a:cubicBezTo>
                  <a:cubicBezTo>
                    <a:pt x="52" y="33"/>
                    <a:pt x="54" y="41"/>
                    <a:pt x="54" y="44"/>
                  </a:cubicBezTo>
                  <a:cubicBezTo>
                    <a:pt x="56" y="34"/>
                    <a:pt x="47" y="27"/>
                    <a:pt x="37" y="29"/>
                  </a:cubicBezTo>
                  <a:cubicBezTo>
                    <a:pt x="28" y="31"/>
                    <a:pt x="21" y="42"/>
                    <a:pt x="24" y="52"/>
                  </a:cubicBezTo>
                  <a:cubicBezTo>
                    <a:pt x="29" y="65"/>
                    <a:pt x="43" y="68"/>
                    <a:pt x="53" y="64"/>
                  </a:cubicBezTo>
                  <a:cubicBezTo>
                    <a:pt x="77" y="56"/>
                    <a:pt x="80" y="22"/>
                    <a:pt x="59" y="10"/>
                  </a:cubicBezTo>
                  <a:cubicBezTo>
                    <a:pt x="41" y="0"/>
                    <a:pt x="18" y="8"/>
                    <a:pt x="11" y="28"/>
                  </a:cubicBezTo>
                  <a:cubicBezTo>
                    <a:pt x="0" y="56"/>
                    <a:pt x="21" y="99"/>
                    <a:pt x="76" y="86"/>
                  </a:cubicBezTo>
                  <a:cubicBezTo>
                    <a:pt x="92" y="82"/>
                    <a:pt x="108" y="73"/>
                    <a:pt x="118" y="61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9" name="文本框 28"/>
          <p:cNvSpPr txBox="1"/>
          <p:nvPr/>
        </p:nvSpPr>
        <p:spPr>
          <a:xfrm>
            <a:off x="1030464" y="3151352"/>
            <a:ext cx="20842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Mapper</a:t>
            </a:r>
          </a:p>
          <a:p>
            <a:pPr algn="ctr"/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DAO</a:t>
            </a:r>
            <a:endParaRPr lang="zh-CN" altLang="en-US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8" name="直接连接符 37"/>
          <p:cNvCxnSpPr/>
          <p:nvPr/>
        </p:nvCxnSpPr>
        <p:spPr>
          <a:xfrm>
            <a:off x="9322714" y="1381680"/>
            <a:ext cx="0" cy="4029051"/>
          </a:xfrm>
          <a:prstGeom prst="line">
            <a:avLst/>
          </a:prstGeom>
          <a:ln w="6350">
            <a:solidFill>
              <a:schemeClr val="bg2">
                <a:lumMod val="75000"/>
                <a:alpha val="8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28">
            <a:extLst>
              <a:ext uri="{FF2B5EF4-FFF2-40B4-BE49-F238E27FC236}">
                <a16:creationId xmlns:a16="http://schemas.microsoft.com/office/drawing/2014/main" id="{312C208F-D523-B6B4-B51F-F9C9D944EB2B}"/>
              </a:ext>
            </a:extLst>
          </p:cNvPr>
          <p:cNvSpPr txBox="1"/>
          <p:nvPr/>
        </p:nvSpPr>
        <p:spPr>
          <a:xfrm>
            <a:off x="358316" y="3151352"/>
            <a:ext cx="817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코드 </a:t>
            </a:r>
            <a:r>
              <a:rPr lang="en-US" altLang="ko-KR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endParaRPr lang="zh-CN" altLang="en-US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C3400C97-CC7C-7536-8DA4-B974C93F5D73}"/>
              </a:ext>
            </a:extLst>
          </p:cNvPr>
          <p:cNvCxnSpPr>
            <a:cxnSpLocks/>
          </p:cNvCxnSpPr>
          <p:nvPr/>
        </p:nvCxnSpPr>
        <p:spPr>
          <a:xfrm flipH="1">
            <a:off x="3431507" y="3143052"/>
            <a:ext cx="8146079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4B7B150C-916B-04CC-8BE6-CE1125107664}"/>
              </a:ext>
            </a:extLst>
          </p:cNvPr>
          <p:cNvSpPr txBox="1"/>
          <p:nvPr/>
        </p:nvSpPr>
        <p:spPr>
          <a:xfrm>
            <a:off x="3204461" y="2637777"/>
            <a:ext cx="12527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&lt;Mapper&gt;</a:t>
            </a:r>
            <a:r>
              <a:rPr lang="ko-KR" altLang="en-US" sz="1600" dirty="0"/>
              <a:t>↑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3D80CDC-24B3-DB33-6A9E-F08C95DEBFEF}"/>
              </a:ext>
            </a:extLst>
          </p:cNvPr>
          <p:cNvSpPr txBox="1"/>
          <p:nvPr/>
        </p:nvSpPr>
        <p:spPr>
          <a:xfrm>
            <a:off x="3161709" y="3520684"/>
            <a:ext cx="12527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      &lt;DAO&gt;</a:t>
            </a:r>
            <a:r>
              <a:rPr lang="ko-KR" altLang="en-US" sz="1600" dirty="0"/>
              <a:t>↓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5D3ECF07-9554-B532-0B64-9514F89307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4029" y="1381681"/>
            <a:ext cx="6718923" cy="1617236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1A65CA3F-53EE-D99A-6A5C-3C60749725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6127" y="3431323"/>
            <a:ext cx="6874417" cy="1610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94712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98156" y="96112"/>
            <a:ext cx="11995688" cy="6661149"/>
          </a:xfrm>
          <a:prstGeom prst="rect">
            <a:avLst/>
          </a:prstGeom>
          <a:noFill/>
          <a:ln w="63500" cmpd="thickThin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" name="直接连接符 13"/>
          <p:cNvCxnSpPr/>
          <p:nvPr/>
        </p:nvCxnSpPr>
        <p:spPr>
          <a:xfrm>
            <a:off x="3243402" y="846265"/>
            <a:ext cx="1" cy="5099879"/>
          </a:xfrm>
          <a:prstGeom prst="line">
            <a:avLst/>
          </a:prstGeom>
          <a:ln w="22225">
            <a:solidFill>
              <a:schemeClr val="tx1">
                <a:lumMod val="85000"/>
                <a:lumOff val="15000"/>
              </a:schemeClr>
            </a:solidFill>
            <a:prstDash val="sysDot"/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组合 20"/>
          <p:cNvGrpSpPr/>
          <p:nvPr/>
        </p:nvGrpSpPr>
        <p:grpSpPr>
          <a:xfrm>
            <a:off x="384874" y="5499678"/>
            <a:ext cx="2729837" cy="67813"/>
            <a:chOff x="5108253" y="1177442"/>
            <a:chExt cx="1975492" cy="49074"/>
          </a:xfrm>
        </p:grpSpPr>
        <p:cxnSp>
          <p:nvCxnSpPr>
            <p:cNvPr id="22" name="直接连接符 21"/>
            <p:cNvCxnSpPr/>
            <p:nvPr/>
          </p:nvCxnSpPr>
          <p:spPr>
            <a:xfrm>
              <a:off x="5108253" y="1226516"/>
              <a:ext cx="1975491" cy="0"/>
            </a:xfrm>
            <a:prstGeom prst="line">
              <a:avLst/>
            </a:prstGeom>
            <a:ln w="22225" cmpd="sng">
              <a:solidFill>
                <a:schemeClr val="tx1">
                  <a:lumMod val="75000"/>
                  <a:lumOff val="25000"/>
                  <a:alpha val="83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>
              <a:off x="5108254" y="1177442"/>
              <a:ext cx="1975491" cy="0"/>
            </a:xfrm>
            <a:prstGeom prst="line">
              <a:avLst/>
            </a:prstGeom>
            <a:ln w="28575" cmpd="sng">
              <a:solidFill>
                <a:schemeClr val="tx1">
                  <a:lumMod val="75000"/>
                  <a:lumOff val="25000"/>
                  <a:alpha val="83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组合 23"/>
          <p:cNvGrpSpPr/>
          <p:nvPr/>
        </p:nvGrpSpPr>
        <p:grpSpPr>
          <a:xfrm>
            <a:off x="384874" y="2552981"/>
            <a:ext cx="2729837" cy="278698"/>
            <a:chOff x="7150100" y="4803775"/>
            <a:chExt cx="2317750" cy="668338"/>
          </a:xfrm>
        </p:grpSpPr>
        <p:sp>
          <p:nvSpPr>
            <p:cNvPr id="25" name="Freeform 31"/>
            <p:cNvSpPr>
              <a:spLocks/>
            </p:cNvSpPr>
            <p:nvPr/>
          </p:nvSpPr>
          <p:spPr bwMode="auto">
            <a:xfrm>
              <a:off x="8074025" y="4803775"/>
              <a:ext cx="466725" cy="533400"/>
            </a:xfrm>
            <a:custGeom>
              <a:avLst/>
              <a:gdLst>
                <a:gd name="T0" fmla="*/ 60 w 124"/>
                <a:gd name="T1" fmla="*/ 95 h 140"/>
                <a:gd name="T2" fmla="*/ 41 w 124"/>
                <a:gd name="T3" fmla="*/ 42 h 140"/>
                <a:gd name="T4" fmla="*/ 84 w 124"/>
                <a:gd name="T5" fmla="*/ 42 h 140"/>
                <a:gd name="T6" fmla="*/ 65 w 124"/>
                <a:gd name="T7" fmla="*/ 95 h 140"/>
                <a:gd name="T8" fmla="*/ 124 w 124"/>
                <a:gd name="T9" fmla="*/ 140 h 140"/>
                <a:gd name="T10" fmla="*/ 62 w 124"/>
                <a:gd name="T11" fmla="*/ 98 h 140"/>
                <a:gd name="T12" fmla="*/ 0 w 124"/>
                <a:gd name="T13" fmla="*/ 140 h 140"/>
                <a:gd name="T14" fmla="*/ 60 w 124"/>
                <a:gd name="T15" fmla="*/ 95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40">
                  <a:moveTo>
                    <a:pt x="60" y="95"/>
                  </a:moveTo>
                  <a:cubicBezTo>
                    <a:pt x="49" y="80"/>
                    <a:pt x="40" y="61"/>
                    <a:pt x="41" y="42"/>
                  </a:cubicBezTo>
                  <a:cubicBezTo>
                    <a:pt x="44" y="0"/>
                    <a:pt x="81" y="0"/>
                    <a:pt x="84" y="42"/>
                  </a:cubicBezTo>
                  <a:cubicBezTo>
                    <a:pt x="85" y="61"/>
                    <a:pt x="76" y="80"/>
                    <a:pt x="65" y="95"/>
                  </a:cubicBezTo>
                  <a:cubicBezTo>
                    <a:pt x="80" y="114"/>
                    <a:pt x="100" y="135"/>
                    <a:pt x="124" y="140"/>
                  </a:cubicBezTo>
                  <a:cubicBezTo>
                    <a:pt x="102" y="139"/>
                    <a:pt x="77" y="117"/>
                    <a:pt x="62" y="98"/>
                  </a:cubicBezTo>
                  <a:cubicBezTo>
                    <a:pt x="48" y="117"/>
                    <a:pt x="23" y="139"/>
                    <a:pt x="0" y="140"/>
                  </a:cubicBezTo>
                  <a:cubicBezTo>
                    <a:pt x="24" y="135"/>
                    <a:pt x="45" y="114"/>
                    <a:pt x="60" y="95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32"/>
            <p:cNvSpPr>
              <a:spLocks/>
            </p:cNvSpPr>
            <p:nvPr/>
          </p:nvSpPr>
          <p:spPr bwMode="auto">
            <a:xfrm>
              <a:off x="8702675" y="5368925"/>
              <a:ext cx="765175" cy="22225"/>
            </a:xfrm>
            <a:custGeom>
              <a:avLst/>
              <a:gdLst>
                <a:gd name="T0" fmla="*/ 101 w 203"/>
                <a:gd name="T1" fmla="*/ 6 h 6"/>
                <a:gd name="T2" fmla="*/ 0 w 203"/>
                <a:gd name="T3" fmla="*/ 3 h 6"/>
                <a:gd name="T4" fmla="*/ 101 w 203"/>
                <a:gd name="T5" fmla="*/ 0 h 6"/>
                <a:gd name="T6" fmla="*/ 203 w 203"/>
                <a:gd name="T7" fmla="*/ 4 h 6"/>
                <a:gd name="T8" fmla="*/ 101 w 203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">
                  <a:moveTo>
                    <a:pt x="101" y="6"/>
                  </a:moveTo>
                  <a:cubicBezTo>
                    <a:pt x="68" y="6"/>
                    <a:pt x="34" y="6"/>
                    <a:pt x="0" y="3"/>
                  </a:cubicBezTo>
                  <a:cubicBezTo>
                    <a:pt x="35" y="0"/>
                    <a:pt x="68" y="0"/>
                    <a:pt x="101" y="0"/>
                  </a:cubicBezTo>
                  <a:cubicBezTo>
                    <a:pt x="134" y="0"/>
                    <a:pt x="168" y="1"/>
                    <a:pt x="203" y="4"/>
                  </a:cubicBezTo>
                  <a:cubicBezTo>
                    <a:pt x="166" y="6"/>
                    <a:pt x="101" y="6"/>
                    <a:pt x="101" y="6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33"/>
            <p:cNvSpPr>
              <a:spLocks/>
            </p:cNvSpPr>
            <p:nvPr/>
          </p:nvSpPr>
          <p:spPr bwMode="auto">
            <a:xfrm>
              <a:off x="7150100" y="5368925"/>
              <a:ext cx="765175" cy="22225"/>
            </a:xfrm>
            <a:custGeom>
              <a:avLst/>
              <a:gdLst>
                <a:gd name="T0" fmla="*/ 102 w 203"/>
                <a:gd name="T1" fmla="*/ 6 h 6"/>
                <a:gd name="T2" fmla="*/ 203 w 203"/>
                <a:gd name="T3" fmla="*/ 3 h 6"/>
                <a:gd name="T4" fmla="*/ 102 w 203"/>
                <a:gd name="T5" fmla="*/ 0 h 6"/>
                <a:gd name="T6" fmla="*/ 0 w 203"/>
                <a:gd name="T7" fmla="*/ 4 h 6"/>
                <a:gd name="T8" fmla="*/ 102 w 203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">
                  <a:moveTo>
                    <a:pt x="102" y="6"/>
                  </a:moveTo>
                  <a:cubicBezTo>
                    <a:pt x="135" y="6"/>
                    <a:pt x="169" y="6"/>
                    <a:pt x="203" y="3"/>
                  </a:cubicBezTo>
                  <a:cubicBezTo>
                    <a:pt x="168" y="0"/>
                    <a:pt x="135" y="0"/>
                    <a:pt x="102" y="0"/>
                  </a:cubicBezTo>
                  <a:cubicBezTo>
                    <a:pt x="68" y="0"/>
                    <a:pt x="35" y="1"/>
                    <a:pt x="0" y="4"/>
                  </a:cubicBezTo>
                  <a:cubicBezTo>
                    <a:pt x="36" y="6"/>
                    <a:pt x="102" y="6"/>
                    <a:pt x="102" y="6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34"/>
            <p:cNvSpPr>
              <a:spLocks/>
            </p:cNvSpPr>
            <p:nvPr/>
          </p:nvSpPr>
          <p:spPr bwMode="auto">
            <a:xfrm>
              <a:off x="7862888" y="5092700"/>
              <a:ext cx="893763" cy="379413"/>
            </a:xfrm>
            <a:custGeom>
              <a:avLst/>
              <a:gdLst>
                <a:gd name="T0" fmla="*/ 118 w 237"/>
                <a:gd name="T1" fmla="*/ 61 h 99"/>
                <a:gd name="T2" fmla="*/ 160 w 237"/>
                <a:gd name="T3" fmla="*/ 86 h 99"/>
                <a:gd name="T4" fmla="*/ 226 w 237"/>
                <a:gd name="T5" fmla="*/ 28 h 99"/>
                <a:gd name="T6" fmla="*/ 178 w 237"/>
                <a:gd name="T7" fmla="*/ 10 h 99"/>
                <a:gd name="T8" fmla="*/ 184 w 237"/>
                <a:gd name="T9" fmla="*/ 64 h 99"/>
                <a:gd name="T10" fmla="*/ 213 w 237"/>
                <a:gd name="T11" fmla="*/ 52 h 99"/>
                <a:gd name="T12" fmla="*/ 199 w 237"/>
                <a:gd name="T13" fmla="*/ 29 h 99"/>
                <a:gd name="T14" fmla="*/ 183 w 237"/>
                <a:gd name="T15" fmla="*/ 44 h 99"/>
                <a:gd name="T16" fmla="*/ 193 w 237"/>
                <a:gd name="T17" fmla="*/ 32 h 99"/>
                <a:gd name="T18" fmla="*/ 210 w 237"/>
                <a:gd name="T19" fmla="*/ 51 h 99"/>
                <a:gd name="T20" fmla="*/ 185 w 237"/>
                <a:gd name="T21" fmla="*/ 61 h 99"/>
                <a:gd name="T22" fmla="*/ 180 w 237"/>
                <a:gd name="T23" fmla="*/ 13 h 99"/>
                <a:gd name="T24" fmla="*/ 224 w 237"/>
                <a:gd name="T25" fmla="*/ 33 h 99"/>
                <a:gd name="T26" fmla="*/ 162 w 237"/>
                <a:gd name="T27" fmla="*/ 84 h 99"/>
                <a:gd name="T28" fmla="*/ 119 w 237"/>
                <a:gd name="T29" fmla="*/ 54 h 99"/>
                <a:gd name="T30" fmla="*/ 74 w 237"/>
                <a:gd name="T31" fmla="*/ 84 h 99"/>
                <a:gd name="T32" fmla="*/ 13 w 237"/>
                <a:gd name="T33" fmla="*/ 33 h 99"/>
                <a:gd name="T34" fmla="*/ 57 w 237"/>
                <a:gd name="T35" fmla="*/ 13 h 99"/>
                <a:gd name="T36" fmla="*/ 52 w 237"/>
                <a:gd name="T37" fmla="*/ 61 h 99"/>
                <a:gd name="T38" fmla="*/ 27 w 237"/>
                <a:gd name="T39" fmla="*/ 51 h 99"/>
                <a:gd name="T40" fmla="*/ 44 w 237"/>
                <a:gd name="T41" fmla="*/ 32 h 99"/>
                <a:gd name="T42" fmla="*/ 54 w 237"/>
                <a:gd name="T43" fmla="*/ 44 h 99"/>
                <a:gd name="T44" fmla="*/ 37 w 237"/>
                <a:gd name="T45" fmla="*/ 29 h 99"/>
                <a:gd name="T46" fmla="*/ 24 w 237"/>
                <a:gd name="T47" fmla="*/ 52 h 99"/>
                <a:gd name="T48" fmla="*/ 53 w 237"/>
                <a:gd name="T49" fmla="*/ 64 h 99"/>
                <a:gd name="T50" fmla="*/ 59 w 237"/>
                <a:gd name="T51" fmla="*/ 10 h 99"/>
                <a:gd name="T52" fmla="*/ 11 w 237"/>
                <a:gd name="T53" fmla="*/ 28 h 99"/>
                <a:gd name="T54" fmla="*/ 76 w 237"/>
                <a:gd name="T55" fmla="*/ 86 h 99"/>
                <a:gd name="T56" fmla="*/ 118 w 237"/>
                <a:gd name="T57" fmla="*/ 61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37" h="99">
                  <a:moveTo>
                    <a:pt x="118" y="61"/>
                  </a:moveTo>
                  <a:cubicBezTo>
                    <a:pt x="129" y="73"/>
                    <a:pt x="144" y="82"/>
                    <a:pt x="160" y="86"/>
                  </a:cubicBezTo>
                  <a:cubicBezTo>
                    <a:pt x="216" y="99"/>
                    <a:pt x="237" y="56"/>
                    <a:pt x="226" y="28"/>
                  </a:cubicBezTo>
                  <a:cubicBezTo>
                    <a:pt x="219" y="8"/>
                    <a:pt x="196" y="0"/>
                    <a:pt x="178" y="10"/>
                  </a:cubicBezTo>
                  <a:cubicBezTo>
                    <a:pt x="157" y="22"/>
                    <a:pt x="160" y="56"/>
                    <a:pt x="184" y="64"/>
                  </a:cubicBezTo>
                  <a:cubicBezTo>
                    <a:pt x="194" y="68"/>
                    <a:pt x="208" y="65"/>
                    <a:pt x="213" y="52"/>
                  </a:cubicBezTo>
                  <a:cubicBezTo>
                    <a:pt x="216" y="42"/>
                    <a:pt x="209" y="31"/>
                    <a:pt x="199" y="29"/>
                  </a:cubicBezTo>
                  <a:cubicBezTo>
                    <a:pt x="190" y="27"/>
                    <a:pt x="181" y="34"/>
                    <a:pt x="183" y="44"/>
                  </a:cubicBezTo>
                  <a:cubicBezTo>
                    <a:pt x="183" y="41"/>
                    <a:pt x="185" y="33"/>
                    <a:pt x="193" y="32"/>
                  </a:cubicBezTo>
                  <a:cubicBezTo>
                    <a:pt x="204" y="30"/>
                    <a:pt x="213" y="42"/>
                    <a:pt x="210" y="51"/>
                  </a:cubicBezTo>
                  <a:cubicBezTo>
                    <a:pt x="207" y="63"/>
                    <a:pt x="194" y="64"/>
                    <a:pt x="185" y="61"/>
                  </a:cubicBezTo>
                  <a:cubicBezTo>
                    <a:pt x="164" y="53"/>
                    <a:pt x="161" y="24"/>
                    <a:pt x="180" y="13"/>
                  </a:cubicBezTo>
                  <a:cubicBezTo>
                    <a:pt x="197" y="3"/>
                    <a:pt x="219" y="13"/>
                    <a:pt x="224" y="33"/>
                  </a:cubicBezTo>
                  <a:cubicBezTo>
                    <a:pt x="231" y="59"/>
                    <a:pt x="212" y="96"/>
                    <a:pt x="162" y="84"/>
                  </a:cubicBezTo>
                  <a:cubicBezTo>
                    <a:pt x="146" y="80"/>
                    <a:pt x="127" y="69"/>
                    <a:pt x="119" y="54"/>
                  </a:cubicBezTo>
                  <a:cubicBezTo>
                    <a:pt x="109" y="69"/>
                    <a:pt x="92" y="80"/>
                    <a:pt x="74" y="84"/>
                  </a:cubicBezTo>
                  <a:cubicBezTo>
                    <a:pt x="25" y="96"/>
                    <a:pt x="6" y="59"/>
                    <a:pt x="13" y="33"/>
                  </a:cubicBezTo>
                  <a:cubicBezTo>
                    <a:pt x="18" y="13"/>
                    <a:pt x="40" y="3"/>
                    <a:pt x="57" y="13"/>
                  </a:cubicBezTo>
                  <a:cubicBezTo>
                    <a:pt x="75" y="24"/>
                    <a:pt x="73" y="53"/>
                    <a:pt x="52" y="61"/>
                  </a:cubicBezTo>
                  <a:cubicBezTo>
                    <a:pt x="43" y="64"/>
                    <a:pt x="30" y="63"/>
                    <a:pt x="27" y="51"/>
                  </a:cubicBezTo>
                  <a:cubicBezTo>
                    <a:pt x="24" y="42"/>
                    <a:pt x="33" y="30"/>
                    <a:pt x="44" y="32"/>
                  </a:cubicBezTo>
                  <a:cubicBezTo>
                    <a:pt x="52" y="33"/>
                    <a:pt x="54" y="41"/>
                    <a:pt x="54" y="44"/>
                  </a:cubicBezTo>
                  <a:cubicBezTo>
                    <a:pt x="56" y="34"/>
                    <a:pt x="47" y="27"/>
                    <a:pt x="37" y="29"/>
                  </a:cubicBezTo>
                  <a:cubicBezTo>
                    <a:pt x="28" y="31"/>
                    <a:pt x="21" y="42"/>
                    <a:pt x="24" y="52"/>
                  </a:cubicBezTo>
                  <a:cubicBezTo>
                    <a:pt x="29" y="65"/>
                    <a:pt x="43" y="68"/>
                    <a:pt x="53" y="64"/>
                  </a:cubicBezTo>
                  <a:cubicBezTo>
                    <a:pt x="77" y="56"/>
                    <a:pt x="80" y="22"/>
                    <a:pt x="59" y="10"/>
                  </a:cubicBezTo>
                  <a:cubicBezTo>
                    <a:pt x="41" y="0"/>
                    <a:pt x="18" y="8"/>
                    <a:pt x="11" y="28"/>
                  </a:cubicBezTo>
                  <a:cubicBezTo>
                    <a:pt x="0" y="56"/>
                    <a:pt x="21" y="99"/>
                    <a:pt x="76" y="86"/>
                  </a:cubicBezTo>
                  <a:cubicBezTo>
                    <a:pt x="92" y="82"/>
                    <a:pt x="108" y="73"/>
                    <a:pt x="118" y="61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9" name="文本框 28"/>
          <p:cNvSpPr txBox="1"/>
          <p:nvPr/>
        </p:nvSpPr>
        <p:spPr>
          <a:xfrm>
            <a:off x="1030464" y="3151352"/>
            <a:ext cx="20842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Controller</a:t>
            </a:r>
          </a:p>
          <a:p>
            <a:pPr algn="ctr"/>
            <a:endParaRPr lang="en-US" altLang="zh-CN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Service</a:t>
            </a:r>
            <a:endParaRPr lang="zh-CN" altLang="en-US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8" name="直接连接符 37"/>
          <p:cNvCxnSpPr/>
          <p:nvPr/>
        </p:nvCxnSpPr>
        <p:spPr>
          <a:xfrm>
            <a:off x="9322714" y="1381680"/>
            <a:ext cx="0" cy="4029051"/>
          </a:xfrm>
          <a:prstGeom prst="line">
            <a:avLst/>
          </a:prstGeom>
          <a:ln w="6350">
            <a:solidFill>
              <a:schemeClr val="bg2">
                <a:lumMod val="75000"/>
                <a:alpha val="8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28">
            <a:extLst>
              <a:ext uri="{FF2B5EF4-FFF2-40B4-BE49-F238E27FC236}">
                <a16:creationId xmlns:a16="http://schemas.microsoft.com/office/drawing/2014/main" id="{312C208F-D523-B6B4-B51F-F9C9D944EB2B}"/>
              </a:ext>
            </a:extLst>
          </p:cNvPr>
          <p:cNvSpPr txBox="1"/>
          <p:nvPr/>
        </p:nvSpPr>
        <p:spPr>
          <a:xfrm>
            <a:off x="358316" y="3151352"/>
            <a:ext cx="817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코드 </a:t>
            </a:r>
            <a:r>
              <a:rPr lang="en-US" altLang="ko-KR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endParaRPr lang="zh-CN" altLang="en-US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C3400C97-CC7C-7536-8DA4-B974C93F5D73}"/>
              </a:ext>
            </a:extLst>
          </p:cNvPr>
          <p:cNvCxnSpPr>
            <a:cxnSpLocks/>
          </p:cNvCxnSpPr>
          <p:nvPr/>
        </p:nvCxnSpPr>
        <p:spPr>
          <a:xfrm flipH="1">
            <a:off x="3431507" y="3143052"/>
            <a:ext cx="8146079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4B7B150C-916B-04CC-8BE6-CE1125107664}"/>
              </a:ext>
            </a:extLst>
          </p:cNvPr>
          <p:cNvSpPr txBox="1"/>
          <p:nvPr/>
        </p:nvSpPr>
        <p:spPr>
          <a:xfrm>
            <a:off x="3243402" y="2627465"/>
            <a:ext cx="1420359" cy="3518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&lt;Controller&gt;</a:t>
            </a:r>
            <a:r>
              <a:rPr lang="ko-KR" altLang="en-US" sz="1600" dirty="0"/>
              <a:t>↑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3D80CDC-24B3-DB33-6A9E-F08C95DEBFEF}"/>
              </a:ext>
            </a:extLst>
          </p:cNvPr>
          <p:cNvSpPr txBox="1"/>
          <p:nvPr/>
        </p:nvSpPr>
        <p:spPr>
          <a:xfrm>
            <a:off x="3282344" y="3218434"/>
            <a:ext cx="12527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            &lt;Service&gt;</a:t>
            </a:r>
            <a:r>
              <a:rPr lang="ko-KR" altLang="en-US" sz="1600" dirty="0"/>
              <a:t>↓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6525C19-EA00-1AA7-1550-AB64602F16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5791" y="646983"/>
            <a:ext cx="6723824" cy="221164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41DA28A-8E75-C04C-0C1A-5A6668143B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3761" y="3342166"/>
            <a:ext cx="6848255" cy="258488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5D7EBF6-C730-461B-0058-1B3392CA684A}"/>
              </a:ext>
            </a:extLst>
          </p:cNvPr>
          <p:cNvSpPr txBox="1"/>
          <p:nvPr/>
        </p:nvSpPr>
        <p:spPr>
          <a:xfrm>
            <a:off x="9468867" y="763009"/>
            <a:ext cx="1675257" cy="5078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rgbClr val="FF0000"/>
                </a:solidFill>
              </a:rPr>
              <a:t>User Service</a:t>
            </a:r>
            <a:r>
              <a:rPr lang="ko-KR" altLang="en-US" sz="900" dirty="0">
                <a:solidFill>
                  <a:srgbClr val="FF0000"/>
                </a:solidFill>
              </a:rPr>
              <a:t> 를 이용해 비밀번호를 확인 하고 회원탈퇴를 시도합니다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C4D0FE07-87CA-FC20-859A-72E31BA00392}"/>
              </a:ext>
            </a:extLst>
          </p:cNvPr>
          <p:cNvCxnSpPr>
            <a:cxnSpLocks/>
          </p:cNvCxnSpPr>
          <p:nvPr/>
        </p:nvCxnSpPr>
        <p:spPr>
          <a:xfrm flipH="1">
            <a:off x="8471140" y="1260977"/>
            <a:ext cx="1015983" cy="48580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3939F0BB-E259-E183-8355-0259CF3CEFB4}"/>
              </a:ext>
            </a:extLst>
          </p:cNvPr>
          <p:cNvSpPr txBox="1"/>
          <p:nvPr/>
        </p:nvSpPr>
        <p:spPr>
          <a:xfrm>
            <a:off x="6136166" y="2280818"/>
            <a:ext cx="1675257" cy="5078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900" b="0" i="0" dirty="0">
                <a:solidFill>
                  <a:srgbClr val="FF0000"/>
                </a:solidFill>
                <a:effectLst/>
                <a:latin typeface="Söhne Mono"/>
              </a:rPr>
              <a:t>success</a:t>
            </a:r>
            <a:r>
              <a:rPr lang="ko-KR" altLang="en-US" sz="900" b="0" i="0" dirty="0">
                <a:solidFill>
                  <a:srgbClr val="FF0000"/>
                </a:solidFill>
                <a:effectLst/>
                <a:latin typeface="Söhne Mono"/>
              </a:rPr>
              <a:t>가 </a:t>
            </a:r>
            <a:r>
              <a:rPr lang="en-US" altLang="ko-KR" sz="900" b="0" i="0" dirty="0">
                <a:solidFill>
                  <a:srgbClr val="FF0000"/>
                </a:solidFill>
                <a:effectLst/>
                <a:latin typeface="Söhne Mono"/>
              </a:rPr>
              <a:t>true</a:t>
            </a:r>
            <a:r>
              <a:rPr lang="ko-KR" altLang="en-US" sz="900" b="0" i="0" dirty="0">
                <a:solidFill>
                  <a:srgbClr val="FF0000"/>
                </a:solidFill>
                <a:effectLst/>
                <a:latin typeface="Söhne Mono"/>
              </a:rPr>
              <a:t>일 경우 </a:t>
            </a:r>
            <a:r>
              <a:rPr lang="en-US" altLang="ko-KR" sz="900" b="0" i="0" dirty="0">
                <a:solidFill>
                  <a:srgbClr val="FF0000"/>
                </a:solidFill>
                <a:effectLst/>
                <a:latin typeface="Söhne Mono"/>
              </a:rPr>
              <a:t>success</a:t>
            </a:r>
            <a:r>
              <a:rPr lang="ko-KR" altLang="en-US" sz="900" b="0" i="0" dirty="0">
                <a:solidFill>
                  <a:srgbClr val="FF0000"/>
                </a:solidFill>
                <a:effectLst/>
                <a:latin typeface="Söhne Mono"/>
              </a:rPr>
              <a:t>를 반환하고</a:t>
            </a:r>
            <a:r>
              <a:rPr lang="en-US" altLang="ko-KR" sz="900" b="0" i="0" dirty="0">
                <a:solidFill>
                  <a:srgbClr val="FF0000"/>
                </a:solidFill>
                <a:effectLst/>
                <a:latin typeface="Söhne Mono"/>
              </a:rPr>
              <a:t>, </a:t>
            </a:r>
            <a:r>
              <a:rPr lang="ko-KR" altLang="en-US" sz="900" b="0" i="0" dirty="0">
                <a:solidFill>
                  <a:srgbClr val="FF0000"/>
                </a:solidFill>
                <a:effectLst/>
                <a:latin typeface="Söhne Mono"/>
              </a:rPr>
              <a:t>아닐 경우 </a:t>
            </a:r>
            <a:r>
              <a:rPr lang="en-US" altLang="ko-KR" sz="900" b="0" i="0" dirty="0">
                <a:solidFill>
                  <a:srgbClr val="FF0000"/>
                </a:solidFill>
                <a:effectLst/>
                <a:latin typeface="Söhne Mono"/>
              </a:rPr>
              <a:t>"failure"</a:t>
            </a:r>
            <a:r>
              <a:rPr lang="ko-KR" altLang="en-US" sz="900" b="0" i="0" dirty="0">
                <a:solidFill>
                  <a:srgbClr val="FF0000"/>
                </a:solidFill>
                <a:effectLst/>
                <a:latin typeface="Söhne Mono"/>
              </a:rPr>
              <a:t>를 반환합니다</a:t>
            </a:r>
            <a:r>
              <a:rPr lang="en-US" altLang="ko-KR" sz="900" b="0" i="0" dirty="0">
                <a:solidFill>
                  <a:srgbClr val="FF0000"/>
                </a:solidFill>
                <a:effectLst/>
                <a:latin typeface="Söhne Mono"/>
              </a:rPr>
              <a:t>.</a:t>
            </a:r>
            <a:endParaRPr lang="ko-KR" altLang="en-US" sz="900" dirty="0">
              <a:solidFill>
                <a:srgbClr val="FF0000"/>
              </a:solidFill>
            </a:endParaRPr>
          </a:p>
        </p:txBody>
      </p:sp>
      <p:sp>
        <p:nvSpPr>
          <p:cNvPr id="44" name="자유형: 도형 43">
            <a:extLst>
              <a:ext uri="{FF2B5EF4-FFF2-40B4-BE49-F238E27FC236}">
                <a16:creationId xmlns:a16="http://schemas.microsoft.com/office/drawing/2014/main" id="{09BE210D-58E7-5B03-981B-7178F0A23093}"/>
              </a:ext>
            </a:extLst>
          </p:cNvPr>
          <p:cNvSpPr/>
          <p:nvPr/>
        </p:nvSpPr>
        <p:spPr>
          <a:xfrm>
            <a:off x="5681780" y="2251494"/>
            <a:ext cx="442975" cy="353683"/>
          </a:xfrm>
          <a:custGeom>
            <a:avLst/>
            <a:gdLst>
              <a:gd name="connsiteX0" fmla="*/ 442975 w 442975"/>
              <a:gd name="connsiteY0" fmla="*/ 353683 h 353683"/>
              <a:gd name="connsiteX1" fmla="*/ 20280 w 442975"/>
              <a:gd name="connsiteY1" fmla="*/ 276046 h 353683"/>
              <a:gd name="connsiteX2" fmla="*/ 72039 w 442975"/>
              <a:gd name="connsiteY2" fmla="*/ 51759 h 353683"/>
              <a:gd name="connsiteX3" fmla="*/ 115171 w 442975"/>
              <a:gd name="connsiteY3" fmla="*/ 0 h 353683"/>
              <a:gd name="connsiteX4" fmla="*/ 115171 w 442975"/>
              <a:gd name="connsiteY4" fmla="*/ 0 h 353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2975" h="353683">
                <a:moveTo>
                  <a:pt x="442975" y="353683"/>
                </a:moveTo>
                <a:cubicBezTo>
                  <a:pt x="262539" y="340025"/>
                  <a:pt x="82103" y="326367"/>
                  <a:pt x="20280" y="276046"/>
                </a:cubicBezTo>
                <a:cubicBezTo>
                  <a:pt x="-41543" y="225725"/>
                  <a:pt x="56224" y="97767"/>
                  <a:pt x="72039" y="51759"/>
                </a:cubicBezTo>
                <a:cubicBezTo>
                  <a:pt x="87854" y="5751"/>
                  <a:pt x="115171" y="0"/>
                  <a:pt x="115171" y="0"/>
                </a:cubicBezTo>
                <a:lnTo>
                  <a:pt x="115171" y="0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ABF7A94-18BC-28E8-65C7-8960D4771AB3}"/>
              </a:ext>
            </a:extLst>
          </p:cNvPr>
          <p:cNvSpPr txBox="1"/>
          <p:nvPr/>
        </p:nvSpPr>
        <p:spPr>
          <a:xfrm>
            <a:off x="4663761" y="3705350"/>
            <a:ext cx="1167104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900">
                <a:solidFill>
                  <a:srgbClr val="FF0000"/>
                </a:solidFill>
              </a:rPr>
              <a:t>비밀번호가 정확한지 확인</a:t>
            </a:r>
            <a:endParaRPr lang="ko-KR" altLang="en-US" sz="900" dirty="0">
              <a:solidFill>
                <a:srgbClr val="FF0000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1B0820E-8D8C-A231-1B30-D90D1C2D8451}"/>
              </a:ext>
            </a:extLst>
          </p:cNvPr>
          <p:cNvSpPr txBox="1"/>
          <p:nvPr/>
        </p:nvSpPr>
        <p:spPr>
          <a:xfrm>
            <a:off x="9145415" y="3948448"/>
            <a:ext cx="1167104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solidFill>
                  <a:srgbClr val="FF0000"/>
                </a:solidFill>
              </a:rPr>
              <a:t>정확하면 회원탈퇴 실행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76CA818-FDE1-E714-F786-A186F64F5D0B}"/>
              </a:ext>
            </a:extLst>
          </p:cNvPr>
          <p:cNvSpPr txBox="1"/>
          <p:nvPr/>
        </p:nvSpPr>
        <p:spPr>
          <a:xfrm>
            <a:off x="7620391" y="4791696"/>
            <a:ext cx="2012680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solidFill>
                  <a:srgbClr val="FF0000"/>
                </a:solidFill>
              </a:rPr>
              <a:t>입력한 비밀번호가  사용자의 실제비밀번호가 맞는지 확인</a:t>
            </a: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AB0F8142-F693-D24F-9785-F8AD86AF33F8}"/>
              </a:ext>
            </a:extLst>
          </p:cNvPr>
          <p:cNvCxnSpPr/>
          <p:nvPr/>
        </p:nvCxnSpPr>
        <p:spPr>
          <a:xfrm flipV="1">
            <a:off x="6141222" y="3890016"/>
            <a:ext cx="1104037" cy="1685604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EC491FC7-1986-2FC7-58B1-CAA7257FA652}"/>
              </a:ext>
            </a:extLst>
          </p:cNvPr>
          <p:cNvCxnSpPr/>
          <p:nvPr/>
        </p:nvCxnSpPr>
        <p:spPr>
          <a:xfrm flipH="1">
            <a:off x="7435970" y="5161028"/>
            <a:ext cx="284672" cy="17009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6EF2FFB4-D2D6-885D-FD47-45F5DD599E3E}"/>
              </a:ext>
            </a:extLst>
          </p:cNvPr>
          <p:cNvCxnSpPr/>
          <p:nvPr/>
        </p:nvCxnSpPr>
        <p:spPr>
          <a:xfrm flipV="1">
            <a:off x="5830865" y="3705350"/>
            <a:ext cx="265135" cy="24309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7A25D6B3-246F-B6C6-C239-A01931219730}"/>
              </a:ext>
            </a:extLst>
          </p:cNvPr>
          <p:cNvCxnSpPr>
            <a:stCxn id="47" idx="3"/>
          </p:cNvCxnSpPr>
          <p:nvPr/>
        </p:nvCxnSpPr>
        <p:spPr>
          <a:xfrm flipV="1">
            <a:off x="10312519" y="3948448"/>
            <a:ext cx="125443" cy="18466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74996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文本框 32"/>
          <p:cNvSpPr txBox="1"/>
          <p:nvPr/>
        </p:nvSpPr>
        <p:spPr>
          <a:xfrm>
            <a:off x="8979000" y="1074368"/>
            <a:ext cx="2863930" cy="5663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err="1">
                <a:latin typeface="+mj-ea"/>
                <a:ea typeface="+mj-ea"/>
              </a:rPr>
              <a:t>jsp</a:t>
            </a:r>
            <a:r>
              <a:rPr lang="ko-KR" altLang="en-US" sz="1400" b="1" dirty="0">
                <a:latin typeface="+mj-ea"/>
                <a:ea typeface="+mj-ea"/>
              </a:rPr>
              <a:t>파일</a:t>
            </a:r>
            <a:r>
              <a:rPr lang="en-US" altLang="ko-KR" sz="1400" b="1" dirty="0">
                <a:latin typeface="+mj-ea"/>
                <a:ea typeface="+mj-ea"/>
              </a:rPr>
              <a:t>(/views/board/)</a:t>
            </a:r>
          </a:p>
          <a:p>
            <a:r>
              <a:rPr lang="ko-KR" altLang="en-US" sz="1200" dirty="0">
                <a:latin typeface="+mj-ea"/>
                <a:ea typeface="+mj-ea"/>
              </a:rPr>
              <a:t>◎</a:t>
            </a:r>
            <a:r>
              <a:rPr lang="en-US" altLang="ko-KR" sz="1200" dirty="0" err="1">
                <a:latin typeface="+mj-ea"/>
                <a:ea typeface="+mj-ea"/>
              </a:rPr>
              <a:t>main.jsp</a:t>
            </a:r>
            <a:endParaRPr lang="en-US" altLang="ko-KR" sz="1200" dirty="0">
              <a:latin typeface="+mj-ea"/>
              <a:ea typeface="+mj-ea"/>
            </a:endParaRPr>
          </a:p>
          <a:p>
            <a:r>
              <a:rPr lang="ko-KR" altLang="en-US" sz="1200" dirty="0">
                <a:latin typeface="+mj-ea"/>
                <a:ea typeface="+mj-ea"/>
              </a:rPr>
              <a:t>◎</a:t>
            </a:r>
            <a:r>
              <a:rPr lang="en-US" altLang="ko-KR" sz="1200" dirty="0" err="1">
                <a:latin typeface="+mj-ea"/>
                <a:ea typeface="+mj-ea"/>
              </a:rPr>
              <a:t>top_menu.jsp</a:t>
            </a:r>
            <a:endParaRPr lang="en-US" altLang="ko-KR" sz="1200" dirty="0">
              <a:latin typeface="+mj-ea"/>
              <a:ea typeface="+mj-ea"/>
            </a:endParaRPr>
          </a:p>
          <a:p>
            <a:endParaRPr lang="en-US" altLang="ko-KR" sz="1400" b="1" dirty="0">
              <a:latin typeface="+mj-ea"/>
              <a:ea typeface="+mj-ea"/>
            </a:endParaRPr>
          </a:p>
          <a:p>
            <a:r>
              <a:rPr lang="ko-KR" altLang="en-US" sz="1400" b="1" dirty="0" err="1">
                <a:latin typeface="+mj-ea"/>
                <a:ea typeface="+mj-ea"/>
              </a:rPr>
              <a:t>쿼리문</a:t>
            </a:r>
            <a:r>
              <a:rPr lang="ko-KR" altLang="en-US" sz="1400" b="1" dirty="0">
                <a:latin typeface="+mj-ea"/>
                <a:ea typeface="+mj-ea"/>
              </a:rPr>
              <a:t> </a:t>
            </a:r>
            <a:r>
              <a:rPr lang="en-US" altLang="ko-KR" sz="1400" b="1" dirty="0">
                <a:latin typeface="+mj-ea"/>
                <a:ea typeface="+mj-ea"/>
              </a:rPr>
              <a:t>1</a:t>
            </a:r>
          </a:p>
          <a:p>
            <a:r>
              <a:rPr lang="en-US" altLang="ko-KR" sz="1200" b="1" dirty="0">
                <a:latin typeface="+mj-ea"/>
                <a:ea typeface="+mj-ea"/>
              </a:rPr>
              <a:t>(</a:t>
            </a:r>
            <a:r>
              <a:rPr lang="en-US" altLang="ko-KR" sz="1200" b="1" dirty="0" err="1">
                <a:latin typeface="+mj-ea"/>
                <a:ea typeface="+mj-ea"/>
              </a:rPr>
              <a:t>user_table</a:t>
            </a:r>
            <a:r>
              <a:rPr lang="ko-KR" altLang="en-US" sz="1200" b="1" dirty="0">
                <a:latin typeface="+mj-ea"/>
                <a:ea typeface="+mj-ea"/>
              </a:rPr>
              <a:t>에</a:t>
            </a:r>
            <a:r>
              <a:rPr lang="en-US" altLang="ko-KR" sz="1200" b="1" dirty="0">
                <a:latin typeface="+mj-ea"/>
                <a:ea typeface="+mj-ea"/>
              </a:rPr>
              <a:t> gender </a:t>
            </a:r>
          </a:p>
          <a:p>
            <a:r>
              <a:rPr lang="ko-KR" altLang="en-US" sz="1200" b="1" dirty="0">
                <a:latin typeface="+mj-ea"/>
                <a:ea typeface="+mj-ea"/>
              </a:rPr>
              <a:t>데이터 추가</a:t>
            </a:r>
            <a:r>
              <a:rPr lang="en-US" altLang="ko-KR" sz="1200" b="1" dirty="0">
                <a:latin typeface="+mj-ea"/>
                <a:ea typeface="+mj-ea"/>
              </a:rPr>
              <a:t> </a:t>
            </a:r>
            <a:r>
              <a:rPr lang="ko-KR" altLang="en-US" sz="1200" b="1" dirty="0">
                <a:latin typeface="+mj-ea"/>
                <a:ea typeface="+mj-ea"/>
              </a:rPr>
              <a:t>삽입</a:t>
            </a:r>
            <a:r>
              <a:rPr lang="en-US" altLang="ko-KR" sz="1200" b="1" dirty="0">
                <a:latin typeface="+mj-ea"/>
                <a:ea typeface="+mj-ea"/>
              </a:rPr>
              <a:t>)</a:t>
            </a:r>
          </a:p>
          <a:p>
            <a:pPr algn="l"/>
            <a:r>
              <a:rPr lang="en-US" altLang="ko-KR" sz="1200" b="1" dirty="0">
                <a:solidFill>
                  <a:srgbClr val="64646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@Insert</a:t>
            </a:r>
            <a:r>
              <a:rPr lang="en-US" altLang="ko-KR" sz="1200" b="1" dirty="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200" b="1" dirty="0">
                <a:solidFill>
                  <a:srgbClr val="2A0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"insert into </a:t>
            </a:r>
            <a:r>
              <a:rPr lang="en-US" altLang="ko-KR" sz="1200" b="1" dirty="0" err="1">
                <a:solidFill>
                  <a:srgbClr val="2A0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user_table</a:t>
            </a:r>
            <a:r>
              <a:rPr lang="en-US" altLang="ko-KR" sz="1200" b="1" dirty="0">
                <a:solidFill>
                  <a:srgbClr val="2A0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"</a:t>
            </a:r>
            <a:r>
              <a:rPr lang="en-US" altLang="ko-KR" sz="1200" b="1" dirty="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+</a:t>
            </a:r>
          </a:p>
          <a:p>
            <a:pPr algn="l"/>
            <a:r>
              <a:rPr lang="en-US" altLang="ko-KR" sz="1200" b="1" dirty="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      </a:t>
            </a:r>
            <a:r>
              <a:rPr lang="en-US" altLang="ko-KR" sz="1200" b="1" dirty="0">
                <a:solidFill>
                  <a:srgbClr val="2A0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"values(</a:t>
            </a:r>
            <a:r>
              <a:rPr lang="en-US" altLang="ko-KR" sz="1200" b="1" dirty="0" err="1">
                <a:solidFill>
                  <a:srgbClr val="2A0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user_seq.nextval</a:t>
            </a:r>
            <a:r>
              <a:rPr lang="en-US" altLang="ko-KR" sz="1200" b="1" dirty="0">
                <a:solidFill>
                  <a:srgbClr val="2A0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              </a:t>
            </a:r>
          </a:p>
          <a:p>
            <a:pPr algn="l"/>
            <a:r>
              <a:rPr lang="en-US" altLang="ko-KR" sz="1200" b="1" dirty="0">
                <a:solidFill>
                  <a:srgbClr val="2A0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      #{user_name}, #{user_id},     </a:t>
            </a:r>
          </a:p>
          <a:p>
            <a:pPr algn="l"/>
            <a:r>
              <a:rPr lang="en-US" altLang="ko-KR" sz="1200" b="1" dirty="0">
                <a:solidFill>
                  <a:srgbClr val="2A0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     #{user_pw}, #{user_gender})"</a:t>
            </a:r>
            <a:r>
              <a:rPr lang="en-US" altLang="ko-KR" sz="1200" b="1" dirty="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  <a:p>
            <a:pPr algn="l"/>
            <a:r>
              <a:rPr lang="en-US" altLang="ko-KR" sz="1800" b="1" dirty="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</a:p>
          <a:p>
            <a:pPr algn="l"/>
            <a:r>
              <a:rPr lang="ko-KR" altLang="en-US" sz="1400" b="1" dirty="0" err="1">
                <a:latin typeface="+mj-ea"/>
                <a:ea typeface="+mj-ea"/>
              </a:rPr>
              <a:t>쿼리문</a:t>
            </a:r>
            <a:r>
              <a:rPr lang="en-US" altLang="ko-KR" sz="1400" b="1" dirty="0">
                <a:latin typeface="+mj-ea"/>
                <a:ea typeface="+mj-ea"/>
              </a:rPr>
              <a:t> 2</a:t>
            </a:r>
          </a:p>
          <a:p>
            <a:r>
              <a:rPr lang="en-US" altLang="ko-KR" sz="1200" b="1" dirty="0">
                <a:latin typeface="+mj-ea"/>
                <a:ea typeface="+mj-ea"/>
              </a:rPr>
              <a:t>(</a:t>
            </a:r>
            <a:r>
              <a:rPr lang="en-US" altLang="ko-KR" sz="1200" b="1" dirty="0" err="1">
                <a:latin typeface="+mj-ea"/>
                <a:ea typeface="+mj-ea"/>
              </a:rPr>
              <a:t>user_table</a:t>
            </a:r>
            <a:r>
              <a:rPr lang="ko-KR" altLang="en-US" sz="1200" b="1" dirty="0">
                <a:latin typeface="+mj-ea"/>
                <a:ea typeface="+mj-ea"/>
              </a:rPr>
              <a:t>에서 데이터 불러오기</a:t>
            </a:r>
            <a:r>
              <a:rPr lang="en-US" altLang="ko-KR" sz="1200" b="1" dirty="0">
                <a:latin typeface="+mj-ea"/>
                <a:ea typeface="+mj-ea"/>
              </a:rPr>
              <a:t>)</a:t>
            </a:r>
          </a:p>
          <a:p>
            <a:pPr algn="l"/>
            <a:r>
              <a:rPr lang="en-US" altLang="ko-KR" sz="1200" b="1" dirty="0">
                <a:solidFill>
                  <a:srgbClr val="64646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@Select</a:t>
            </a:r>
            <a:r>
              <a:rPr lang="en-US" altLang="ko-KR" sz="1200" b="1" dirty="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200" b="1" dirty="0">
                <a:solidFill>
                  <a:srgbClr val="2A0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"select </a:t>
            </a:r>
            <a:r>
              <a:rPr lang="en-US" altLang="ko-KR" sz="1200" b="1" dirty="0" err="1">
                <a:solidFill>
                  <a:srgbClr val="2A0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user_idx</a:t>
            </a:r>
            <a:r>
              <a:rPr lang="en-US" altLang="ko-KR" sz="1200" b="1" dirty="0">
                <a:solidFill>
                  <a:srgbClr val="2A0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sz="1200" b="1" dirty="0" err="1">
                <a:solidFill>
                  <a:srgbClr val="2A0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user_id</a:t>
            </a:r>
            <a:r>
              <a:rPr lang="en-US" altLang="ko-KR" sz="1200" b="1" dirty="0">
                <a:solidFill>
                  <a:srgbClr val="2A0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sz="1200" b="1" dirty="0" err="1">
                <a:solidFill>
                  <a:srgbClr val="2A0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user_name</a:t>
            </a:r>
            <a:r>
              <a:rPr lang="en-US" altLang="ko-KR" sz="1200" b="1" dirty="0">
                <a:solidFill>
                  <a:srgbClr val="2A0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sz="1200" b="1" dirty="0" err="1">
                <a:solidFill>
                  <a:srgbClr val="2A0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user_pw</a:t>
            </a:r>
            <a:r>
              <a:rPr lang="en-US" altLang="ko-KR" sz="1200" b="1" dirty="0">
                <a:solidFill>
                  <a:srgbClr val="2A0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sz="1200" b="1" dirty="0" err="1">
                <a:solidFill>
                  <a:srgbClr val="2A0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user_gender</a:t>
            </a:r>
            <a:r>
              <a:rPr lang="en-US" altLang="ko-KR" sz="1200" b="1" dirty="0">
                <a:solidFill>
                  <a:srgbClr val="2A0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from </a:t>
            </a:r>
            <a:r>
              <a:rPr lang="en-US" altLang="ko-KR" sz="1200" b="1" dirty="0" err="1">
                <a:solidFill>
                  <a:srgbClr val="2A0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user_table</a:t>
            </a:r>
            <a:r>
              <a:rPr lang="en-US" altLang="ko-KR" sz="1200" b="1" dirty="0">
                <a:solidFill>
                  <a:srgbClr val="2A0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"</a:t>
            </a:r>
            <a:r>
              <a:rPr lang="en-US" altLang="ko-KR" sz="1200" b="1" dirty="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+ </a:t>
            </a:r>
          </a:p>
          <a:p>
            <a:pPr algn="l"/>
            <a:r>
              <a:rPr lang="en-US" altLang="ko-KR" sz="1200" b="1" dirty="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    </a:t>
            </a:r>
            <a:r>
              <a:rPr lang="en-US" altLang="ko-KR" sz="1200" b="1" dirty="0">
                <a:solidFill>
                  <a:srgbClr val="2A0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"where </a:t>
            </a:r>
            <a:r>
              <a:rPr lang="en-US" altLang="ko-KR" sz="1200" b="1" dirty="0" err="1">
                <a:solidFill>
                  <a:srgbClr val="2A0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user_id</a:t>
            </a:r>
            <a:r>
              <a:rPr lang="en-US" altLang="ko-KR" sz="1200" b="1" dirty="0">
                <a:solidFill>
                  <a:srgbClr val="2A0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=#{user_id} and </a:t>
            </a:r>
            <a:r>
              <a:rPr lang="en-US" altLang="ko-KR" sz="1200" b="1" dirty="0" err="1">
                <a:solidFill>
                  <a:srgbClr val="2A0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user_pw</a:t>
            </a:r>
            <a:r>
              <a:rPr lang="en-US" altLang="ko-KR" sz="1200" b="1" dirty="0">
                <a:solidFill>
                  <a:srgbClr val="2A0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=#{user_pw}"</a:t>
            </a:r>
            <a:r>
              <a:rPr lang="en-US" altLang="ko-KR" sz="1200" b="1" dirty="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  <a:p>
            <a:pPr algn="l"/>
            <a:endParaRPr lang="en-US" altLang="ko-KR" sz="1200" b="1" dirty="0">
              <a:latin typeface="+mj-ea"/>
              <a:ea typeface="+mj-ea"/>
            </a:endParaRPr>
          </a:p>
          <a:p>
            <a:r>
              <a:rPr lang="ko-KR" altLang="en-US" sz="1400" b="1" dirty="0">
                <a:latin typeface="+mj-ea"/>
                <a:ea typeface="+mj-ea"/>
              </a:rPr>
              <a:t>변수 추가</a:t>
            </a:r>
            <a:r>
              <a:rPr lang="en-US" altLang="ko-KR" sz="1400" b="1" dirty="0">
                <a:latin typeface="+mj-ea"/>
                <a:ea typeface="+mj-ea"/>
              </a:rPr>
              <a:t>(</a:t>
            </a:r>
            <a:r>
              <a:rPr lang="en-US" altLang="ko-KR" sz="1400" b="1" dirty="0" err="1">
                <a:latin typeface="+mj-ea"/>
                <a:ea typeface="+mj-ea"/>
              </a:rPr>
              <a:t>UserBean</a:t>
            </a:r>
            <a:r>
              <a:rPr lang="en-US" altLang="ko-KR" sz="1400" b="1" dirty="0">
                <a:latin typeface="+mj-ea"/>
                <a:ea typeface="+mj-ea"/>
              </a:rPr>
              <a:t>)</a:t>
            </a:r>
          </a:p>
          <a:p>
            <a:r>
              <a:rPr lang="en-US" altLang="ko-KR" sz="1200" b="1" dirty="0">
                <a:latin typeface="+mj-ea"/>
                <a:ea typeface="+mj-ea"/>
              </a:rPr>
              <a:t>Private String </a:t>
            </a:r>
            <a:r>
              <a:rPr lang="en-US" altLang="ko-KR" sz="1200" b="1" dirty="0" err="1">
                <a:latin typeface="+mj-ea"/>
                <a:ea typeface="+mj-ea"/>
              </a:rPr>
              <a:t>user_gender</a:t>
            </a:r>
            <a:r>
              <a:rPr lang="en-US" altLang="ko-KR" sz="1200" b="1" dirty="0">
                <a:latin typeface="+mj-ea"/>
                <a:ea typeface="+mj-ea"/>
              </a:rPr>
              <a:t>;</a:t>
            </a:r>
          </a:p>
          <a:p>
            <a:endParaRPr lang="en-US" altLang="ko-KR" sz="1000" dirty="0">
              <a:latin typeface="+mj-ea"/>
              <a:ea typeface="+mj-ea"/>
            </a:endParaRPr>
          </a:p>
          <a:p>
            <a:endParaRPr lang="en-US" altLang="ko-KR" sz="1400" b="1" dirty="0">
              <a:latin typeface="+mj-ea"/>
              <a:ea typeface="+mj-ea"/>
            </a:endParaRPr>
          </a:p>
          <a:p>
            <a:endParaRPr lang="en-US" altLang="zh-CN" b="1" dirty="0">
              <a:latin typeface="+mj-ea"/>
              <a:ea typeface="+mj-ea"/>
            </a:endParaRPr>
          </a:p>
          <a:p>
            <a:endParaRPr lang="en-US" altLang="zh-CN" sz="1400" dirty="0">
              <a:latin typeface="+mj-ea"/>
              <a:ea typeface="+mj-ea"/>
            </a:endParaRPr>
          </a:p>
          <a:p>
            <a:endParaRPr lang="zh-CN" altLang="en-US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98156" y="96112"/>
            <a:ext cx="11995688" cy="6661149"/>
          </a:xfrm>
          <a:prstGeom prst="rect">
            <a:avLst/>
          </a:prstGeom>
          <a:noFill/>
          <a:ln w="63500" cmpd="thickThin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" name="直接连接符 13"/>
          <p:cNvCxnSpPr/>
          <p:nvPr/>
        </p:nvCxnSpPr>
        <p:spPr>
          <a:xfrm>
            <a:off x="3414792" y="879060"/>
            <a:ext cx="1" cy="5099879"/>
          </a:xfrm>
          <a:prstGeom prst="line">
            <a:avLst/>
          </a:prstGeom>
          <a:ln w="22225">
            <a:solidFill>
              <a:schemeClr val="tx1">
                <a:lumMod val="85000"/>
                <a:lumOff val="15000"/>
              </a:schemeClr>
            </a:solidFill>
            <a:prstDash val="sysDot"/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组合 15"/>
          <p:cNvGrpSpPr/>
          <p:nvPr/>
        </p:nvGrpSpPr>
        <p:grpSpPr>
          <a:xfrm>
            <a:off x="844336" y="1464957"/>
            <a:ext cx="1757451" cy="594706"/>
            <a:chOff x="4985288" y="1224585"/>
            <a:chExt cx="2546888" cy="2527388"/>
          </a:xfrm>
          <a:effectLst/>
        </p:grpSpPr>
        <p:sp>
          <p:nvSpPr>
            <p:cNvPr id="17" name="椭圆 16"/>
            <p:cNvSpPr/>
            <p:nvPr/>
          </p:nvSpPr>
          <p:spPr>
            <a:xfrm>
              <a:off x="5012590" y="1224585"/>
              <a:ext cx="2433780" cy="2433781"/>
            </a:xfrm>
            <a:prstGeom prst="ellipse">
              <a:avLst/>
            </a:prstGeom>
            <a:solidFill>
              <a:schemeClr val="tx1">
                <a:alpha val="3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17"/>
            <p:cNvSpPr/>
            <p:nvPr/>
          </p:nvSpPr>
          <p:spPr>
            <a:xfrm>
              <a:off x="5098396" y="1265539"/>
              <a:ext cx="2433780" cy="2433781"/>
            </a:xfrm>
            <a:prstGeom prst="ellipse">
              <a:avLst/>
            </a:prstGeom>
            <a:solidFill>
              <a:schemeClr val="tx1">
                <a:alpha val="4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/>
          </p:nvSpPr>
          <p:spPr>
            <a:xfrm>
              <a:off x="4985288" y="1318192"/>
              <a:ext cx="2433780" cy="2433781"/>
            </a:xfrm>
            <a:prstGeom prst="ellipse">
              <a:avLst/>
            </a:prstGeom>
            <a:solidFill>
              <a:schemeClr val="tx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1025874" y="1519701"/>
            <a:ext cx="14038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err="1">
                <a:solidFill>
                  <a:schemeClr val="bg1"/>
                </a:solidFill>
                <a:latin typeface="+mn-ea"/>
              </a:rPr>
              <a:t>김현구</a:t>
            </a:r>
            <a:endParaRPr lang="en-US" altLang="zh-CN" sz="2800" b="1" dirty="0">
              <a:solidFill>
                <a:schemeClr val="bg1"/>
              </a:solidFill>
              <a:latin typeface="+mn-ea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384874" y="5499678"/>
            <a:ext cx="2729837" cy="67813"/>
            <a:chOff x="5108253" y="1177442"/>
            <a:chExt cx="1975492" cy="49074"/>
          </a:xfrm>
        </p:grpSpPr>
        <p:cxnSp>
          <p:nvCxnSpPr>
            <p:cNvPr id="22" name="直接连接符 21"/>
            <p:cNvCxnSpPr/>
            <p:nvPr/>
          </p:nvCxnSpPr>
          <p:spPr>
            <a:xfrm>
              <a:off x="5108253" y="1226516"/>
              <a:ext cx="1975491" cy="0"/>
            </a:xfrm>
            <a:prstGeom prst="line">
              <a:avLst/>
            </a:prstGeom>
            <a:ln w="22225" cmpd="sng">
              <a:solidFill>
                <a:schemeClr val="tx1">
                  <a:lumMod val="75000"/>
                  <a:lumOff val="25000"/>
                  <a:alpha val="83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>
              <a:off x="5108254" y="1177442"/>
              <a:ext cx="1975491" cy="0"/>
            </a:xfrm>
            <a:prstGeom prst="line">
              <a:avLst/>
            </a:prstGeom>
            <a:ln w="28575" cmpd="sng">
              <a:solidFill>
                <a:schemeClr val="tx1">
                  <a:lumMod val="75000"/>
                  <a:lumOff val="25000"/>
                  <a:alpha val="83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组合 23"/>
          <p:cNvGrpSpPr/>
          <p:nvPr/>
        </p:nvGrpSpPr>
        <p:grpSpPr>
          <a:xfrm>
            <a:off x="384874" y="2552981"/>
            <a:ext cx="2729837" cy="278698"/>
            <a:chOff x="7150100" y="4803775"/>
            <a:chExt cx="2317750" cy="668338"/>
          </a:xfrm>
        </p:grpSpPr>
        <p:sp>
          <p:nvSpPr>
            <p:cNvPr id="25" name="Freeform 31"/>
            <p:cNvSpPr>
              <a:spLocks/>
            </p:cNvSpPr>
            <p:nvPr/>
          </p:nvSpPr>
          <p:spPr bwMode="auto">
            <a:xfrm>
              <a:off x="8074025" y="4803775"/>
              <a:ext cx="466725" cy="533400"/>
            </a:xfrm>
            <a:custGeom>
              <a:avLst/>
              <a:gdLst>
                <a:gd name="T0" fmla="*/ 60 w 124"/>
                <a:gd name="T1" fmla="*/ 95 h 140"/>
                <a:gd name="T2" fmla="*/ 41 w 124"/>
                <a:gd name="T3" fmla="*/ 42 h 140"/>
                <a:gd name="T4" fmla="*/ 84 w 124"/>
                <a:gd name="T5" fmla="*/ 42 h 140"/>
                <a:gd name="T6" fmla="*/ 65 w 124"/>
                <a:gd name="T7" fmla="*/ 95 h 140"/>
                <a:gd name="T8" fmla="*/ 124 w 124"/>
                <a:gd name="T9" fmla="*/ 140 h 140"/>
                <a:gd name="T10" fmla="*/ 62 w 124"/>
                <a:gd name="T11" fmla="*/ 98 h 140"/>
                <a:gd name="T12" fmla="*/ 0 w 124"/>
                <a:gd name="T13" fmla="*/ 140 h 140"/>
                <a:gd name="T14" fmla="*/ 60 w 124"/>
                <a:gd name="T15" fmla="*/ 95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40">
                  <a:moveTo>
                    <a:pt x="60" y="95"/>
                  </a:moveTo>
                  <a:cubicBezTo>
                    <a:pt x="49" y="80"/>
                    <a:pt x="40" y="61"/>
                    <a:pt x="41" y="42"/>
                  </a:cubicBezTo>
                  <a:cubicBezTo>
                    <a:pt x="44" y="0"/>
                    <a:pt x="81" y="0"/>
                    <a:pt x="84" y="42"/>
                  </a:cubicBezTo>
                  <a:cubicBezTo>
                    <a:pt x="85" y="61"/>
                    <a:pt x="76" y="80"/>
                    <a:pt x="65" y="95"/>
                  </a:cubicBezTo>
                  <a:cubicBezTo>
                    <a:pt x="80" y="114"/>
                    <a:pt x="100" y="135"/>
                    <a:pt x="124" y="140"/>
                  </a:cubicBezTo>
                  <a:cubicBezTo>
                    <a:pt x="102" y="139"/>
                    <a:pt x="77" y="117"/>
                    <a:pt x="62" y="98"/>
                  </a:cubicBezTo>
                  <a:cubicBezTo>
                    <a:pt x="48" y="117"/>
                    <a:pt x="23" y="139"/>
                    <a:pt x="0" y="140"/>
                  </a:cubicBezTo>
                  <a:cubicBezTo>
                    <a:pt x="24" y="135"/>
                    <a:pt x="45" y="114"/>
                    <a:pt x="60" y="95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32"/>
            <p:cNvSpPr>
              <a:spLocks/>
            </p:cNvSpPr>
            <p:nvPr/>
          </p:nvSpPr>
          <p:spPr bwMode="auto">
            <a:xfrm>
              <a:off x="8702675" y="5368925"/>
              <a:ext cx="765175" cy="22225"/>
            </a:xfrm>
            <a:custGeom>
              <a:avLst/>
              <a:gdLst>
                <a:gd name="T0" fmla="*/ 101 w 203"/>
                <a:gd name="T1" fmla="*/ 6 h 6"/>
                <a:gd name="T2" fmla="*/ 0 w 203"/>
                <a:gd name="T3" fmla="*/ 3 h 6"/>
                <a:gd name="T4" fmla="*/ 101 w 203"/>
                <a:gd name="T5" fmla="*/ 0 h 6"/>
                <a:gd name="T6" fmla="*/ 203 w 203"/>
                <a:gd name="T7" fmla="*/ 4 h 6"/>
                <a:gd name="T8" fmla="*/ 101 w 203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">
                  <a:moveTo>
                    <a:pt x="101" y="6"/>
                  </a:moveTo>
                  <a:cubicBezTo>
                    <a:pt x="68" y="6"/>
                    <a:pt x="34" y="6"/>
                    <a:pt x="0" y="3"/>
                  </a:cubicBezTo>
                  <a:cubicBezTo>
                    <a:pt x="35" y="0"/>
                    <a:pt x="68" y="0"/>
                    <a:pt x="101" y="0"/>
                  </a:cubicBezTo>
                  <a:cubicBezTo>
                    <a:pt x="134" y="0"/>
                    <a:pt x="168" y="1"/>
                    <a:pt x="203" y="4"/>
                  </a:cubicBezTo>
                  <a:cubicBezTo>
                    <a:pt x="166" y="6"/>
                    <a:pt x="101" y="6"/>
                    <a:pt x="101" y="6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33"/>
            <p:cNvSpPr>
              <a:spLocks/>
            </p:cNvSpPr>
            <p:nvPr/>
          </p:nvSpPr>
          <p:spPr bwMode="auto">
            <a:xfrm>
              <a:off x="7150100" y="5368925"/>
              <a:ext cx="765175" cy="22225"/>
            </a:xfrm>
            <a:custGeom>
              <a:avLst/>
              <a:gdLst>
                <a:gd name="T0" fmla="*/ 102 w 203"/>
                <a:gd name="T1" fmla="*/ 6 h 6"/>
                <a:gd name="T2" fmla="*/ 203 w 203"/>
                <a:gd name="T3" fmla="*/ 3 h 6"/>
                <a:gd name="T4" fmla="*/ 102 w 203"/>
                <a:gd name="T5" fmla="*/ 0 h 6"/>
                <a:gd name="T6" fmla="*/ 0 w 203"/>
                <a:gd name="T7" fmla="*/ 4 h 6"/>
                <a:gd name="T8" fmla="*/ 102 w 203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">
                  <a:moveTo>
                    <a:pt x="102" y="6"/>
                  </a:moveTo>
                  <a:cubicBezTo>
                    <a:pt x="135" y="6"/>
                    <a:pt x="169" y="6"/>
                    <a:pt x="203" y="3"/>
                  </a:cubicBezTo>
                  <a:cubicBezTo>
                    <a:pt x="168" y="0"/>
                    <a:pt x="135" y="0"/>
                    <a:pt x="102" y="0"/>
                  </a:cubicBezTo>
                  <a:cubicBezTo>
                    <a:pt x="68" y="0"/>
                    <a:pt x="35" y="1"/>
                    <a:pt x="0" y="4"/>
                  </a:cubicBezTo>
                  <a:cubicBezTo>
                    <a:pt x="36" y="6"/>
                    <a:pt x="102" y="6"/>
                    <a:pt x="102" y="6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34"/>
            <p:cNvSpPr>
              <a:spLocks/>
            </p:cNvSpPr>
            <p:nvPr/>
          </p:nvSpPr>
          <p:spPr bwMode="auto">
            <a:xfrm>
              <a:off x="7862888" y="5092700"/>
              <a:ext cx="893763" cy="379413"/>
            </a:xfrm>
            <a:custGeom>
              <a:avLst/>
              <a:gdLst>
                <a:gd name="T0" fmla="*/ 118 w 237"/>
                <a:gd name="T1" fmla="*/ 61 h 99"/>
                <a:gd name="T2" fmla="*/ 160 w 237"/>
                <a:gd name="T3" fmla="*/ 86 h 99"/>
                <a:gd name="T4" fmla="*/ 226 w 237"/>
                <a:gd name="T5" fmla="*/ 28 h 99"/>
                <a:gd name="T6" fmla="*/ 178 w 237"/>
                <a:gd name="T7" fmla="*/ 10 h 99"/>
                <a:gd name="T8" fmla="*/ 184 w 237"/>
                <a:gd name="T9" fmla="*/ 64 h 99"/>
                <a:gd name="T10" fmla="*/ 213 w 237"/>
                <a:gd name="T11" fmla="*/ 52 h 99"/>
                <a:gd name="T12" fmla="*/ 199 w 237"/>
                <a:gd name="T13" fmla="*/ 29 h 99"/>
                <a:gd name="T14" fmla="*/ 183 w 237"/>
                <a:gd name="T15" fmla="*/ 44 h 99"/>
                <a:gd name="T16" fmla="*/ 193 w 237"/>
                <a:gd name="T17" fmla="*/ 32 h 99"/>
                <a:gd name="T18" fmla="*/ 210 w 237"/>
                <a:gd name="T19" fmla="*/ 51 h 99"/>
                <a:gd name="T20" fmla="*/ 185 w 237"/>
                <a:gd name="T21" fmla="*/ 61 h 99"/>
                <a:gd name="T22" fmla="*/ 180 w 237"/>
                <a:gd name="T23" fmla="*/ 13 h 99"/>
                <a:gd name="T24" fmla="*/ 224 w 237"/>
                <a:gd name="T25" fmla="*/ 33 h 99"/>
                <a:gd name="T26" fmla="*/ 162 w 237"/>
                <a:gd name="T27" fmla="*/ 84 h 99"/>
                <a:gd name="T28" fmla="*/ 119 w 237"/>
                <a:gd name="T29" fmla="*/ 54 h 99"/>
                <a:gd name="T30" fmla="*/ 74 w 237"/>
                <a:gd name="T31" fmla="*/ 84 h 99"/>
                <a:gd name="T32" fmla="*/ 13 w 237"/>
                <a:gd name="T33" fmla="*/ 33 h 99"/>
                <a:gd name="T34" fmla="*/ 57 w 237"/>
                <a:gd name="T35" fmla="*/ 13 h 99"/>
                <a:gd name="T36" fmla="*/ 52 w 237"/>
                <a:gd name="T37" fmla="*/ 61 h 99"/>
                <a:gd name="T38" fmla="*/ 27 w 237"/>
                <a:gd name="T39" fmla="*/ 51 h 99"/>
                <a:gd name="T40" fmla="*/ 44 w 237"/>
                <a:gd name="T41" fmla="*/ 32 h 99"/>
                <a:gd name="T42" fmla="*/ 54 w 237"/>
                <a:gd name="T43" fmla="*/ 44 h 99"/>
                <a:gd name="T44" fmla="*/ 37 w 237"/>
                <a:gd name="T45" fmla="*/ 29 h 99"/>
                <a:gd name="T46" fmla="*/ 24 w 237"/>
                <a:gd name="T47" fmla="*/ 52 h 99"/>
                <a:gd name="T48" fmla="*/ 53 w 237"/>
                <a:gd name="T49" fmla="*/ 64 h 99"/>
                <a:gd name="T50" fmla="*/ 59 w 237"/>
                <a:gd name="T51" fmla="*/ 10 h 99"/>
                <a:gd name="T52" fmla="*/ 11 w 237"/>
                <a:gd name="T53" fmla="*/ 28 h 99"/>
                <a:gd name="T54" fmla="*/ 76 w 237"/>
                <a:gd name="T55" fmla="*/ 86 h 99"/>
                <a:gd name="T56" fmla="*/ 118 w 237"/>
                <a:gd name="T57" fmla="*/ 61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37" h="99">
                  <a:moveTo>
                    <a:pt x="118" y="61"/>
                  </a:moveTo>
                  <a:cubicBezTo>
                    <a:pt x="129" y="73"/>
                    <a:pt x="144" y="82"/>
                    <a:pt x="160" y="86"/>
                  </a:cubicBezTo>
                  <a:cubicBezTo>
                    <a:pt x="216" y="99"/>
                    <a:pt x="237" y="56"/>
                    <a:pt x="226" y="28"/>
                  </a:cubicBezTo>
                  <a:cubicBezTo>
                    <a:pt x="219" y="8"/>
                    <a:pt x="196" y="0"/>
                    <a:pt x="178" y="10"/>
                  </a:cubicBezTo>
                  <a:cubicBezTo>
                    <a:pt x="157" y="22"/>
                    <a:pt x="160" y="56"/>
                    <a:pt x="184" y="64"/>
                  </a:cubicBezTo>
                  <a:cubicBezTo>
                    <a:pt x="194" y="68"/>
                    <a:pt x="208" y="65"/>
                    <a:pt x="213" y="52"/>
                  </a:cubicBezTo>
                  <a:cubicBezTo>
                    <a:pt x="216" y="42"/>
                    <a:pt x="209" y="31"/>
                    <a:pt x="199" y="29"/>
                  </a:cubicBezTo>
                  <a:cubicBezTo>
                    <a:pt x="190" y="27"/>
                    <a:pt x="181" y="34"/>
                    <a:pt x="183" y="44"/>
                  </a:cubicBezTo>
                  <a:cubicBezTo>
                    <a:pt x="183" y="41"/>
                    <a:pt x="185" y="33"/>
                    <a:pt x="193" y="32"/>
                  </a:cubicBezTo>
                  <a:cubicBezTo>
                    <a:pt x="204" y="30"/>
                    <a:pt x="213" y="42"/>
                    <a:pt x="210" y="51"/>
                  </a:cubicBezTo>
                  <a:cubicBezTo>
                    <a:pt x="207" y="63"/>
                    <a:pt x="194" y="64"/>
                    <a:pt x="185" y="61"/>
                  </a:cubicBezTo>
                  <a:cubicBezTo>
                    <a:pt x="164" y="53"/>
                    <a:pt x="161" y="24"/>
                    <a:pt x="180" y="13"/>
                  </a:cubicBezTo>
                  <a:cubicBezTo>
                    <a:pt x="197" y="3"/>
                    <a:pt x="219" y="13"/>
                    <a:pt x="224" y="33"/>
                  </a:cubicBezTo>
                  <a:cubicBezTo>
                    <a:pt x="231" y="59"/>
                    <a:pt x="212" y="96"/>
                    <a:pt x="162" y="84"/>
                  </a:cubicBezTo>
                  <a:cubicBezTo>
                    <a:pt x="146" y="80"/>
                    <a:pt x="127" y="69"/>
                    <a:pt x="119" y="54"/>
                  </a:cubicBezTo>
                  <a:cubicBezTo>
                    <a:pt x="109" y="69"/>
                    <a:pt x="92" y="80"/>
                    <a:pt x="74" y="84"/>
                  </a:cubicBezTo>
                  <a:cubicBezTo>
                    <a:pt x="25" y="96"/>
                    <a:pt x="6" y="59"/>
                    <a:pt x="13" y="33"/>
                  </a:cubicBezTo>
                  <a:cubicBezTo>
                    <a:pt x="18" y="13"/>
                    <a:pt x="40" y="3"/>
                    <a:pt x="57" y="13"/>
                  </a:cubicBezTo>
                  <a:cubicBezTo>
                    <a:pt x="75" y="24"/>
                    <a:pt x="73" y="53"/>
                    <a:pt x="52" y="61"/>
                  </a:cubicBezTo>
                  <a:cubicBezTo>
                    <a:pt x="43" y="64"/>
                    <a:pt x="30" y="63"/>
                    <a:pt x="27" y="51"/>
                  </a:cubicBezTo>
                  <a:cubicBezTo>
                    <a:pt x="24" y="42"/>
                    <a:pt x="33" y="30"/>
                    <a:pt x="44" y="32"/>
                  </a:cubicBezTo>
                  <a:cubicBezTo>
                    <a:pt x="52" y="33"/>
                    <a:pt x="54" y="41"/>
                    <a:pt x="54" y="44"/>
                  </a:cubicBezTo>
                  <a:cubicBezTo>
                    <a:pt x="56" y="34"/>
                    <a:pt x="47" y="27"/>
                    <a:pt x="37" y="29"/>
                  </a:cubicBezTo>
                  <a:cubicBezTo>
                    <a:pt x="28" y="31"/>
                    <a:pt x="21" y="42"/>
                    <a:pt x="24" y="52"/>
                  </a:cubicBezTo>
                  <a:cubicBezTo>
                    <a:pt x="29" y="65"/>
                    <a:pt x="43" y="68"/>
                    <a:pt x="53" y="64"/>
                  </a:cubicBezTo>
                  <a:cubicBezTo>
                    <a:pt x="77" y="56"/>
                    <a:pt x="80" y="22"/>
                    <a:pt x="59" y="10"/>
                  </a:cubicBezTo>
                  <a:cubicBezTo>
                    <a:pt x="41" y="0"/>
                    <a:pt x="18" y="8"/>
                    <a:pt x="11" y="28"/>
                  </a:cubicBezTo>
                  <a:cubicBezTo>
                    <a:pt x="0" y="56"/>
                    <a:pt x="21" y="99"/>
                    <a:pt x="76" y="86"/>
                  </a:cubicBezTo>
                  <a:cubicBezTo>
                    <a:pt x="92" y="82"/>
                    <a:pt x="108" y="73"/>
                    <a:pt x="118" y="61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9" name="文本框 28"/>
          <p:cNvSpPr txBox="1"/>
          <p:nvPr/>
        </p:nvSpPr>
        <p:spPr>
          <a:xfrm>
            <a:off x="1030464" y="3151352"/>
            <a:ext cx="20842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ko-KR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기능 </a:t>
            </a:r>
            <a:r>
              <a:rPr lang="en-US" altLang="ko-KR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 </a:t>
            </a:r>
            <a:r>
              <a:rPr lang="ko-KR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프로필 아이콘 삽입</a:t>
            </a:r>
            <a:r>
              <a:rPr lang="en-US" altLang="ko-KR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</a:p>
          <a:p>
            <a:pPr algn="ctr"/>
            <a:r>
              <a:rPr lang="ko-KR" altLang="en-US" dirty="0" err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모달</a:t>
            </a:r>
            <a:r>
              <a:rPr lang="ko-KR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창 팝업</a:t>
            </a:r>
            <a:endParaRPr lang="zh-CN" altLang="en-US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6" name="直接连接符 35"/>
          <p:cNvCxnSpPr/>
          <p:nvPr/>
        </p:nvCxnSpPr>
        <p:spPr>
          <a:xfrm>
            <a:off x="6524786" y="1519701"/>
            <a:ext cx="0" cy="4029051"/>
          </a:xfrm>
          <a:prstGeom prst="line">
            <a:avLst/>
          </a:prstGeom>
          <a:ln w="6350">
            <a:solidFill>
              <a:schemeClr val="bg2">
                <a:lumMod val="75000"/>
                <a:alpha val="8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28">
            <a:extLst>
              <a:ext uri="{FF2B5EF4-FFF2-40B4-BE49-F238E27FC236}">
                <a16:creationId xmlns:a16="http://schemas.microsoft.com/office/drawing/2014/main" id="{312C208F-D523-B6B4-B51F-F9C9D944EB2B}"/>
              </a:ext>
            </a:extLst>
          </p:cNvPr>
          <p:cNvSpPr txBox="1"/>
          <p:nvPr/>
        </p:nvSpPr>
        <p:spPr>
          <a:xfrm>
            <a:off x="358316" y="3151352"/>
            <a:ext cx="817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기능 </a:t>
            </a:r>
            <a:r>
              <a:rPr lang="en-US" altLang="ko-KR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endParaRPr lang="zh-CN" altLang="en-US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9EA9AD6-5AA2-B422-E2CF-7E0A0ED08A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4868" y="3031587"/>
            <a:ext cx="5392020" cy="272424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98B89176-AA51-62B0-55D4-4894C8F1D509}"/>
              </a:ext>
            </a:extLst>
          </p:cNvPr>
          <p:cNvSpPr/>
          <p:nvPr/>
        </p:nvSpPr>
        <p:spPr>
          <a:xfrm>
            <a:off x="3494868" y="2630549"/>
            <a:ext cx="2049935" cy="40103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Modal</a:t>
            </a:r>
            <a:r>
              <a:rPr lang="ko-KR" altLang="en-US" dirty="0">
                <a:solidFill>
                  <a:schemeClr val="bg1"/>
                </a:solidFill>
              </a:rPr>
              <a:t> 창 팝업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48EB06D-43A8-F5F2-78C7-9511CC83BF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4049" y="1102173"/>
            <a:ext cx="2819794" cy="609685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551AC15F-77FE-BCB6-38F0-BE6585305738}"/>
              </a:ext>
            </a:extLst>
          </p:cNvPr>
          <p:cNvSpPr/>
          <p:nvPr/>
        </p:nvSpPr>
        <p:spPr>
          <a:xfrm>
            <a:off x="3493360" y="550199"/>
            <a:ext cx="2049935" cy="104833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성별에 따른 프로필 </a:t>
            </a:r>
            <a:endParaRPr lang="en-US" altLang="ko-KR" dirty="0">
              <a:solidFill>
                <a:schemeClr val="bg1"/>
              </a:solidFill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</a:rPr>
              <a:t>아이콘 삽입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258CBE1-9EE2-F8D3-646F-E68B80DD4D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3101" y="1752648"/>
            <a:ext cx="2800737" cy="594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69402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98156" y="96112"/>
            <a:ext cx="11995688" cy="6661149"/>
          </a:xfrm>
          <a:prstGeom prst="rect">
            <a:avLst/>
          </a:prstGeom>
          <a:noFill/>
          <a:ln w="63500" cmpd="thickThin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3414792" y="879060"/>
            <a:ext cx="1" cy="5099879"/>
          </a:xfrm>
          <a:prstGeom prst="line">
            <a:avLst/>
          </a:prstGeom>
          <a:ln w="22225">
            <a:solidFill>
              <a:schemeClr val="tx1">
                <a:lumMod val="85000"/>
                <a:lumOff val="15000"/>
              </a:schemeClr>
            </a:solidFill>
            <a:prstDash val="sysDot"/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/>
          <p:cNvSpPr txBox="1"/>
          <p:nvPr/>
        </p:nvSpPr>
        <p:spPr>
          <a:xfrm>
            <a:off x="1243719" y="1509982"/>
            <a:ext cx="10357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zh-CN" sz="2800" b="1" dirty="0">
              <a:solidFill>
                <a:prstClr val="white"/>
              </a:solidFill>
              <a:latin typeface="宋体" panose="02010600030101010101" pitchFamily="2" charset="-122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851801" y="5499679"/>
            <a:ext cx="1975492" cy="49074"/>
            <a:chOff x="5108253" y="1177442"/>
            <a:chExt cx="1975492" cy="49074"/>
          </a:xfrm>
        </p:grpSpPr>
        <p:cxnSp>
          <p:nvCxnSpPr>
            <p:cNvPr id="22" name="直接连接符 21"/>
            <p:cNvCxnSpPr/>
            <p:nvPr/>
          </p:nvCxnSpPr>
          <p:spPr>
            <a:xfrm>
              <a:off x="5108253" y="1226516"/>
              <a:ext cx="1975491" cy="0"/>
            </a:xfrm>
            <a:prstGeom prst="line">
              <a:avLst/>
            </a:prstGeom>
            <a:ln w="22225" cmpd="sng">
              <a:solidFill>
                <a:schemeClr val="tx1">
                  <a:lumMod val="75000"/>
                  <a:lumOff val="25000"/>
                  <a:alpha val="83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>
              <a:off x="5108254" y="1177442"/>
              <a:ext cx="1975491" cy="0"/>
            </a:xfrm>
            <a:prstGeom prst="line">
              <a:avLst/>
            </a:prstGeom>
            <a:ln w="28575" cmpd="sng">
              <a:solidFill>
                <a:schemeClr val="tx1">
                  <a:lumMod val="75000"/>
                  <a:lumOff val="25000"/>
                  <a:alpha val="83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组合 23"/>
          <p:cNvGrpSpPr/>
          <p:nvPr/>
        </p:nvGrpSpPr>
        <p:grpSpPr>
          <a:xfrm>
            <a:off x="753278" y="807596"/>
            <a:ext cx="2016626" cy="370948"/>
            <a:chOff x="7150100" y="4803775"/>
            <a:chExt cx="2317750" cy="668338"/>
          </a:xfrm>
        </p:grpSpPr>
        <p:sp>
          <p:nvSpPr>
            <p:cNvPr id="25" name="Freeform 31"/>
            <p:cNvSpPr>
              <a:spLocks/>
            </p:cNvSpPr>
            <p:nvPr/>
          </p:nvSpPr>
          <p:spPr bwMode="auto">
            <a:xfrm>
              <a:off x="8074025" y="4803775"/>
              <a:ext cx="466725" cy="533400"/>
            </a:xfrm>
            <a:custGeom>
              <a:avLst/>
              <a:gdLst>
                <a:gd name="T0" fmla="*/ 60 w 124"/>
                <a:gd name="T1" fmla="*/ 95 h 140"/>
                <a:gd name="T2" fmla="*/ 41 w 124"/>
                <a:gd name="T3" fmla="*/ 42 h 140"/>
                <a:gd name="T4" fmla="*/ 84 w 124"/>
                <a:gd name="T5" fmla="*/ 42 h 140"/>
                <a:gd name="T6" fmla="*/ 65 w 124"/>
                <a:gd name="T7" fmla="*/ 95 h 140"/>
                <a:gd name="T8" fmla="*/ 124 w 124"/>
                <a:gd name="T9" fmla="*/ 140 h 140"/>
                <a:gd name="T10" fmla="*/ 62 w 124"/>
                <a:gd name="T11" fmla="*/ 98 h 140"/>
                <a:gd name="T12" fmla="*/ 0 w 124"/>
                <a:gd name="T13" fmla="*/ 140 h 140"/>
                <a:gd name="T14" fmla="*/ 60 w 124"/>
                <a:gd name="T15" fmla="*/ 95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40">
                  <a:moveTo>
                    <a:pt x="60" y="95"/>
                  </a:moveTo>
                  <a:cubicBezTo>
                    <a:pt x="49" y="80"/>
                    <a:pt x="40" y="61"/>
                    <a:pt x="41" y="42"/>
                  </a:cubicBezTo>
                  <a:cubicBezTo>
                    <a:pt x="44" y="0"/>
                    <a:pt x="81" y="0"/>
                    <a:pt x="84" y="42"/>
                  </a:cubicBezTo>
                  <a:cubicBezTo>
                    <a:pt x="85" y="61"/>
                    <a:pt x="76" y="80"/>
                    <a:pt x="65" y="95"/>
                  </a:cubicBezTo>
                  <a:cubicBezTo>
                    <a:pt x="80" y="114"/>
                    <a:pt x="100" y="135"/>
                    <a:pt x="124" y="140"/>
                  </a:cubicBezTo>
                  <a:cubicBezTo>
                    <a:pt x="102" y="139"/>
                    <a:pt x="77" y="117"/>
                    <a:pt x="62" y="98"/>
                  </a:cubicBezTo>
                  <a:cubicBezTo>
                    <a:pt x="48" y="117"/>
                    <a:pt x="23" y="139"/>
                    <a:pt x="0" y="140"/>
                  </a:cubicBezTo>
                  <a:cubicBezTo>
                    <a:pt x="24" y="135"/>
                    <a:pt x="45" y="114"/>
                    <a:pt x="60" y="95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6" name="Freeform 32"/>
            <p:cNvSpPr>
              <a:spLocks/>
            </p:cNvSpPr>
            <p:nvPr/>
          </p:nvSpPr>
          <p:spPr bwMode="auto">
            <a:xfrm>
              <a:off x="8702675" y="5368925"/>
              <a:ext cx="765175" cy="22225"/>
            </a:xfrm>
            <a:custGeom>
              <a:avLst/>
              <a:gdLst>
                <a:gd name="T0" fmla="*/ 101 w 203"/>
                <a:gd name="T1" fmla="*/ 6 h 6"/>
                <a:gd name="T2" fmla="*/ 0 w 203"/>
                <a:gd name="T3" fmla="*/ 3 h 6"/>
                <a:gd name="T4" fmla="*/ 101 w 203"/>
                <a:gd name="T5" fmla="*/ 0 h 6"/>
                <a:gd name="T6" fmla="*/ 203 w 203"/>
                <a:gd name="T7" fmla="*/ 4 h 6"/>
                <a:gd name="T8" fmla="*/ 101 w 203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">
                  <a:moveTo>
                    <a:pt x="101" y="6"/>
                  </a:moveTo>
                  <a:cubicBezTo>
                    <a:pt x="68" y="6"/>
                    <a:pt x="34" y="6"/>
                    <a:pt x="0" y="3"/>
                  </a:cubicBezTo>
                  <a:cubicBezTo>
                    <a:pt x="35" y="0"/>
                    <a:pt x="68" y="0"/>
                    <a:pt x="101" y="0"/>
                  </a:cubicBezTo>
                  <a:cubicBezTo>
                    <a:pt x="134" y="0"/>
                    <a:pt x="168" y="1"/>
                    <a:pt x="203" y="4"/>
                  </a:cubicBezTo>
                  <a:cubicBezTo>
                    <a:pt x="166" y="6"/>
                    <a:pt x="101" y="6"/>
                    <a:pt x="101" y="6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7" name="Freeform 33"/>
            <p:cNvSpPr>
              <a:spLocks/>
            </p:cNvSpPr>
            <p:nvPr/>
          </p:nvSpPr>
          <p:spPr bwMode="auto">
            <a:xfrm>
              <a:off x="7150100" y="5368925"/>
              <a:ext cx="765175" cy="22225"/>
            </a:xfrm>
            <a:custGeom>
              <a:avLst/>
              <a:gdLst>
                <a:gd name="T0" fmla="*/ 102 w 203"/>
                <a:gd name="T1" fmla="*/ 6 h 6"/>
                <a:gd name="T2" fmla="*/ 203 w 203"/>
                <a:gd name="T3" fmla="*/ 3 h 6"/>
                <a:gd name="T4" fmla="*/ 102 w 203"/>
                <a:gd name="T5" fmla="*/ 0 h 6"/>
                <a:gd name="T6" fmla="*/ 0 w 203"/>
                <a:gd name="T7" fmla="*/ 4 h 6"/>
                <a:gd name="T8" fmla="*/ 102 w 203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">
                  <a:moveTo>
                    <a:pt x="102" y="6"/>
                  </a:moveTo>
                  <a:cubicBezTo>
                    <a:pt x="135" y="6"/>
                    <a:pt x="169" y="6"/>
                    <a:pt x="203" y="3"/>
                  </a:cubicBezTo>
                  <a:cubicBezTo>
                    <a:pt x="168" y="0"/>
                    <a:pt x="135" y="0"/>
                    <a:pt x="102" y="0"/>
                  </a:cubicBezTo>
                  <a:cubicBezTo>
                    <a:pt x="68" y="0"/>
                    <a:pt x="35" y="1"/>
                    <a:pt x="0" y="4"/>
                  </a:cubicBezTo>
                  <a:cubicBezTo>
                    <a:pt x="36" y="6"/>
                    <a:pt x="102" y="6"/>
                    <a:pt x="102" y="6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8" name="Freeform 34"/>
            <p:cNvSpPr>
              <a:spLocks/>
            </p:cNvSpPr>
            <p:nvPr/>
          </p:nvSpPr>
          <p:spPr bwMode="auto">
            <a:xfrm>
              <a:off x="7862888" y="5092700"/>
              <a:ext cx="893763" cy="379413"/>
            </a:xfrm>
            <a:custGeom>
              <a:avLst/>
              <a:gdLst>
                <a:gd name="T0" fmla="*/ 118 w 237"/>
                <a:gd name="T1" fmla="*/ 61 h 99"/>
                <a:gd name="T2" fmla="*/ 160 w 237"/>
                <a:gd name="T3" fmla="*/ 86 h 99"/>
                <a:gd name="T4" fmla="*/ 226 w 237"/>
                <a:gd name="T5" fmla="*/ 28 h 99"/>
                <a:gd name="T6" fmla="*/ 178 w 237"/>
                <a:gd name="T7" fmla="*/ 10 h 99"/>
                <a:gd name="T8" fmla="*/ 184 w 237"/>
                <a:gd name="T9" fmla="*/ 64 h 99"/>
                <a:gd name="T10" fmla="*/ 213 w 237"/>
                <a:gd name="T11" fmla="*/ 52 h 99"/>
                <a:gd name="T12" fmla="*/ 199 w 237"/>
                <a:gd name="T13" fmla="*/ 29 h 99"/>
                <a:gd name="T14" fmla="*/ 183 w 237"/>
                <a:gd name="T15" fmla="*/ 44 h 99"/>
                <a:gd name="T16" fmla="*/ 193 w 237"/>
                <a:gd name="T17" fmla="*/ 32 h 99"/>
                <a:gd name="T18" fmla="*/ 210 w 237"/>
                <a:gd name="T19" fmla="*/ 51 h 99"/>
                <a:gd name="T20" fmla="*/ 185 w 237"/>
                <a:gd name="T21" fmla="*/ 61 h 99"/>
                <a:gd name="T22" fmla="*/ 180 w 237"/>
                <a:gd name="T23" fmla="*/ 13 h 99"/>
                <a:gd name="T24" fmla="*/ 224 w 237"/>
                <a:gd name="T25" fmla="*/ 33 h 99"/>
                <a:gd name="T26" fmla="*/ 162 w 237"/>
                <a:gd name="T27" fmla="*/ 84 h 99"/>
                <a:gd name="T28" fmla="*/ 119 w 237"/>
                <a:gd name="T29" fmla="*/ 54 h 99"/>
                <a:gd name="T30" fmla="*/ 74 w 237"/>
                <a:gd name="T31" fmla="*/ 84 h 99"/>
                <a:gd name="T32" fmla="*/ 13 w 237"/>
                <a:gd name="T33" fmla="*/ 33 h 99"/>
                <a:gd name="T34" fmla="*/ 57 w 237"/>
                <a:gd name="T35" fmla="*/ 13 h 99"/>
                <a:gd name="T36" fmla="*/ 52 w 237"/>
                <a:gd name="T37" fmla="*/ 61 h 99"/>
                <a:gd name="T38" fmla="*/ 27 w 237"/>
                <a:gd name="T39" fmla="*/ 51 h 99"/>
                <a:gd name="T40" fmla="*/ 44 w 237"/>
                <a:gd name="T41" fmla="*/ 32 h 99"/>
                <a:gd name="T42" fmla="*/ 54 w 237"/>
                <a:gd name="T43" fmla="*/ 44 h 99"/>
                <a:gd name="T44" fmla="*/ 37 w 237"/>
                <a:gd name="T45" fmla="*/ 29 h 99"/>
                <a:gd name="T46" fmla="*/ 24 w 237"/>
                <a:gd name="T47" fmla="*/ 52 h 99"/>
                <a:gd name="T48" fmla="*/ 53 w 237"/>
                <a:gd name="T49" fmla="*/ 64 h 99"/>
                <a:gd name="T50" fmla="*/ 59 w 237"/>
                <a:gd name="T51" fmla="*/ 10 h 99"/>
                <a:gd name="T52" fmla="*/ 11 w 237"/>
                <a:gd name="T53" fmla="*/ 28 h 99"/>
                <a:gd name="T54" fmla="*/ 76 w 237"/>
                <a:gd name="T55" fmla="*/ 86 h 99"/>
                <a:gd name="T56" fmla="*/ 118 w 237"/>
                <a:gd name="T57" fmla="*/ 61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37" h="99">
                  <a:moveTo>
                    <a:pt x="118" y="61"/>
                  </a:moveTo>
                  <a:cubicBezTo>
                    <a:pt x="129" y="73"/>
                    <a:pt x="144" y="82"/>
                    <a:pt x="160" y="86"/>
                  </a:cubicBezTo>
                  <a:cubicBezTo>
                    <a:pt x="216" y="99"/>
                    <a:pt x="237" y="56"/>
                    <a:pt x="226" y="28"/>
                  </a:cubicBezTo>
                  <a:cubicBezTo>
                    <a:pt x="219" y="8"/>
                    <a:pt x="196" y="0"/>
                    <a:pt x="178" y="10"/>
                  </a:cubicBezTo>
                  <a:cubicBezTo>
                    <a:pt x="157" y="22"/>
                    <a:pt x="160" y="56"/>
                    <a:pt x="184" y="64"/>
                  </a:cubicBezTo>
                  <a:cubicBezTo>
                    <a:pt x="194" y="68"/>
                    <a:pt x="208" y="65"/>
                    <a:pt x="213" y="52"/>
                  </a:cubicBezTo>
                  <a:cubicBezTo>
                    <a:pt x="216" y="42"/>
                    <a:pt x="209" y="31"/>
                    <a:pt x="199" y="29"/>
                  </a:cubicBezTo>
                  <a:cubicBezTo>
                    <a:pt x="190" y="27"/>
                    <a:pt x="181" y="34"/>
                    <a:pt x="183" y="44"/>
                  </a:cubicBezTo>
                  <a:cubicBezTo>
                    <a:pt x="183" y="41"/>
                    <a:pt x="185" y="33"/>
                    <a:pt x="193" y="32"/>
                  </a:cubicBezTo>
                  <a:cubicBezTo>
                    <a:pt x="204" y="30"/>
                    <a:pt x="213" y="42"/>
                    <a:pt x="210" y="51"/>
                  </a:cubicBezTo>
                  <a:cubicBezTo>
                    <a:pt x="207" y="63"/>
                    <a:pt x="194" y="64"/>
                    <a:pt x="185" y="61"/>
                  </a:cubicBezTo>
                  <a:cubicBezTo>
                    <a:pt x="164" y="53"/>
                    <a:pt x="161" y="24"/>
                    <a:pt x="180" y="13"/>
                  </a:cubicBezTo>
                  <a:cubicBezTo>
                    <a:pt x="197" y="3"/>
                    <a:pt x="219" y="13"/>
                    <a:pt x="224" y="33"/>
                  </a:cubicBezTo>
                  <a:cubicBezTo>
                    <a:pt x="231" y="59"/>
                    <a:pt x="212" y="96"/>
                    <a:pt x="162" y="84"/>
                  </a:cubicBezTo>
                  <a:cubicBezTo>
                    <a:pt x="146" y="80"/>
                    <a:pt x="127" y="69"/>
                    <a:pt x="119" y="54"/>
                  </a:cubicBezTo>
                  <a:cubicBezTo>
                    <a:pt x="109" y="69"/>
                    <a:pt x="92" y="80"/>
                    <a:pt x="74" y="84"/>
                  </a:cubicBezTo>
                  <a:cubicBezTo>
                    <a:pt x="25" y="96"/>
                    <a:pt x="6" y="59"/>
                    <a:pt x="13" y="33"/>
                  </a:cubicBezTo>
                  <a:cubicBezTo>
                    <a:pt x="18" y="13"/>
                    <a:pt x="40" y="3"/>
                    <a:pt x="57" y="13"/>
                  </a:cubicBezTo>
                  <a:cubicBezTo>
                    <a:pt x="75" y="24"/>
                    <a:pt x="73" y="53"/>
                    <a:pt x="52" y="61"/>
                  </a:cubicBezTo>
                  <a:cubicBezTo>
                    <a:pt x="43" y="64"/>
                    <a:pt x="30" y="63"/>
                    <a:pt x="27" y="51"/>
                  </a:cubicBezTo>
                  <a:cubicBezTo>
                    <a:pt x="24" y="42"/>
                    <a:pt x="33" y="30"/>
                    <a:pt x="44" y="32"/>
                  </a:cubicBezTo>
                  <a:cubicBezTo>
                    <a:pt x="52" y="33"/>
                    <a:pt x="54" y="41"/>
                    <a:pt x="54" y="44"/>
                  </a:cubicBezTo>
                  <a:cubicBezTo>
                    <a:pt x="56" y="34"/>
                    <a:pt x="47" y="27"/>
                    <a:pt x="37" y="29"/>
                  </a:cubicBezTo>
                  <a:cubicBezTo>
                    <a:pt x="28" y="31"/>
                    <a:pt x="21" y="42"/>
                    <a:pt x="24" y="52"/>
                  </a:cubicBezTo>
                  <a:cubicBezTo>
                    <a:pt x="29" y="65"/>
                    <a:pt x="43" y="68"/>
                    <a:pt x="53" y="64"/>
                  </a:cubicBezTo>
                  <a:cubicBezTo>
                    <a:pt x="77" y="56"/>
                    <a:pt x="80" y="22"/>
                    <a:pt x="59" y="10"/>
                  </a:cubicBezTo>
                  <a:cubicBezTo>
                    <a:pt x="41" y="0"/>
                    <a:pt x="18" y="8"/>
                    <a:pt x="11" y="28"/>
                  </a:cubicBezTo>
                  <a:cubicBezTo>
                    <a:pt x="0" y="56"/>
                    <a:pt x="21" y="99"/>
                    <a:pt x="76" y="86"/>
                  </a:cubicBezTo>
                  <a:cubicBezTo>
                    <a:pt x="92" y="82"/>
                    <a:pt x="108" y="73"/>
                    <a:pt x="118" y="61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9" name="文本框 28"/>
          <p:cNvSpPr txBox="1"/>
          <p:nvPr/>
        </p:nvSpPr>
        <p:spPr>
          <a:xfrm>
            <a:off x="727295" y="1589082"/>
            <a:ext cx="2084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Hard point</a:t>
            </a:r>
            <a:endParaRPr lang="zh-CN" altLang="en-US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3884929" y="484695"/>
            <a:ext cx="7738781" cy="2900672"/>
            <a:chOff x="4985288" y="1224585"/>
            <a:chExt cx="2546888" cy="2527388"/>
          </a:xfrm>
          <a:effectLst/>
        </p:grpSpPr>
        <p:sp>
          <p:nvSpPr>
            <p:cNvPr id="37" name="椭圆 36"/>
            <p:cNvSpPr/>
            <p:nvPr/>
          </p:nvSpPr>
          <p:spPr>
            <a:xfrm>
              <a:off x="5012590" y="1224585"/>
              <a:ext cx="2433780" cy="2433781"/>
            </a:xfrm>
            <a:prstGeom prst="ellipse">
              <a:avLst/>
            </a:prstGeom>
            <a:solidFill>
              <a:schemeClr val="tx1">
                <a:alpha val="3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9" name="椭圆 38"/>
            <p:cNvSpPr/>
            <p:nvPr/>
          </p:nvSpPr>
          <p:spPr>
            <a:xfrm>
              <a:off x="5098396" y="1265539"/>
              <a:ext cx="2433780" cy="2433781"/>
            </a:xfrm>
            <a:prstGeom prst="ellipse">
              <a:avLst/>
            </a:prstGeom>
            <a:solidFill>
              <a:schemeClr val="tx1">
                <a:alpha val="4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0" name="椭圆 39"/>
            <p:cNvSpPr/>
            <p:nvPr/>
          </p:nvSpPr>
          <p:spPr>
            <a:xfrm>
              <a:off x="4985288" y="1318192"/>
              <a:ext cx="2433780" cy="2433781"/>
            </a:xfrm>
            <a:prstGeom prst="ellipse">
              <a:avLst/>
            </a:prstGeom>
            <a:solidFill>
              <a:schemeClr val="tx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3967886" y="3563396"/>
            <a:ext cx="7546776" cy="2588217"/>
            <a:chOff x="4985288" y="1224585"/>
            <a:chExt cx="2546888" cy="2527388"/>
          </a:xfrm>
          <a:effectLst/>
        </p:grpSpPr>
        <p:sp>
          <p:nvSpPr>
            <p:cNvPr id="43" name="椭圆 42"/>
            <p:cNvSpPr/>
            <p:nvPr/>
          </p:nvSpPr>
          <p:spPr>
            <a:xfrm>
              <a:off x="5012590" y="1224585"/>
              <a:ext cx="2433780" cy="2433781"/>
            </a:xfrm>
            <a:prstGeom prst="ellipse">
              <a:avLst/>
            </a:prstGeom>
            <a:solidFill>
              <a:schemeClr val="tx1">
                <a:alpha val="3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4" name="椭圆 43"/>
            <p:cNvSpPr/>
            <p:nvPr/>
          </p:nvSpPr>
          <p:spPr>
            <a:xfrm>
              <a:off x="5098396" y="1265539"/>
              <a:ext cx="2433780" cy="2433781"/>
            </a:xfrm>
            <a:prstGeom prst="ellipse">
              <a:avLst/>
            </a:prstGeom>
            <a:solidFill>
              <a:schemeClr val="tx1">
                <a:alpha val="4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5" name="椭圆 44"/>
            <p:cNvSpPr/>
            <p:nvPr/>
          </p:nvSpPr>
          <p:spPr>
            <a:xfrm>
              <a:off x="4985288" y="1318192"/>
              <a:ext cx="2433780" cy="2433781"/>
            </a:xfrm>
            <a:prstGeom prst="ellipse">
              <a:avLst/>
            </a:prstGeom>
            <a:solidFill>
              <a:schemeClr val="tx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47" name="文本框 46"/>
          <p:cNvSpPr txBox="1"/>
          <p:nvPr/>
        </p:nvSpPr>
        <p:spPr>
          <a:xfrm>
            <a:off x="4668854" y="1094483"/>
            <a:ext cx="633093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+mj-ea"/>
                <a:ea typeface="+mj-ea"/>
              </a:rPr>
              <a:t>Project </a:t>
            </a:r>
            <a:r>
              <a:rPr lang="ko-KR" altLang="en-US" b="1" dirty="0">
                <a:solidFill>
                  <a:schemeClr val="bg1"/>
                </a:solidFill>
                <a:latin typeface="+mj-ea"/>
                <a:ea typeface="+mj-ea"/>
              </a:rPr>
              <a:t>를 취합했을 때 오류나는 경우가 많음</a:t>
            </a:r>
            <a:endParaRPr lang="en-US" altLang="ko-KR" b="1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endParaRPr lang="en-US" altLang="zh-CN" b="1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r>
              <a:rPr lang="ko-KR" altLang="en-US" b="1" dirty="0">
                <a:solidFill>
                  <a:schemeClr val="bg1"/>
                </a:solidFill>
                <a:latin typeface="+mj-ea"/>
                <a:ea typeface="+mj-ea"/>
              </a:rPr>
              <a:t>팀원마다 변수명이 다름 </a:t>
            </a:r>
            <a:r>
              <a:rPr lang="en-US" altLang="ko-KR" b="1" dirty="0">
                <a:solidFill>
                  <a:schemeClr val="bg1"/>
                </a:solidFill>
                <a:latin typeface="+mj-ea"/>
                <a:ea typeface="+mj-ea"/>
              </a:rPr>
              <a:t>/ </a:t>
            </a:r>
            <a:r>
              <a:rPr lang="ko-KR" altLang="en-US" b="1" dirty="0">
                <a:solidFill>
                  <a:schemeClr val="bg1"/>
                </a:solidFill>
                <a:latin typeface="+mj-ea"/>
                <a:ea typeface="+mj-ea"/>
              </a:rPr>
              <a:t>해석이 다름</a:t>
            </a:r>
            <a:endParaRPr lang="en-US" altLang="ko-KR" b="1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endParaRPr lang="en-US" altLang="ko-KR" b="1" dirty="0">
              <a:solidFill>
                <a:schemeClr val="bg1"/>
              </a:solidFill>
              <a:latin typeface="+mj-ea"/>
              <a:ea typeface="+mj-ea"/>
            </a:endParaRPr>
          </a:p>
          <a:p>
            <a:endParaRPr lang="en-US" altLang="ko-KR" dirty="0"/>
          </a:p>
          <a:p>
            <a:endParaRPr lang="ko-KR" altLang="en-US" dirty="0"/>
          </a:p>
          <a:p>
            <a:pPr algn="ctr"/>
            <a:endParaRPr lang="en-US" altLang="ko-KR" b="1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endParaRPr lang="en-US" altLang="ko-KR" b="1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r>
              <a:rPr lang="ko-KR" altLang="en-US" b="1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9" name="直接连接符 58"/>
          <p:cNvCxnSpPr>
            <a:cxnSpLocks/>
            <a:endCxn id="45" idx="2"/>
          </p:cNvCxnSpPr>
          <p:nvPr/>
        </p:nvCxnSpPr>
        <p:spPr>
          <a:xfrm flipH="1" flipV="1">
            <a:off x="3967886" y="4905435"/>
            <a:ext cx="2999552" cy="30333"/>
          </a:xfrm>
          <a:prstGeom prst="line">
            <a:avLst/>
          </a:prstGeom>
          <a:ln w="6350">
            <a:solidFill>
              <a:schemeClr val="bg2">
                <a:lumMod val="75000"/>
                <a:alpha val="8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46">
            <a:extLst>
              <a:ext uri="{FF2B5EF4-FFF2-40B4-BE49-F238E27FC236}">
                <a16:creationId xmlns:a16="http://schemas.microsoft.com/office/drawing/2014/main" id="{8FF3D7B5-B955-CDB8-4E91-1E2A8D8C5BD0}"/>
              </a:ext>
            </a:extLst>
          </p:cNvPr>
          <p:cNvSpPr txBox="1"/>
          <p:nvPr/>
        </p:nvSpPr>
        <p:spPr>
          <a:xfrm>
            <a:off x="4489131" y="3881382"/>
            <a:ext cx="633093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/>
          </a:p>
          <a:p>
            <a:endParaRPr lang="ko-KR" altLang="en-US" dirty="0"/>
          </a:p>
          <a:p>
            <a:pPr algn="ctr"/>
            <a:r>
              <a:rPr lang="ko-KR" altLang="en-US" dirty="0">
                <a:solidFill>
                  <a:schemeClr val="bg1"/>
                </a:solidFill>
              </a:rPr>
              <a:t>초기 계획 시 변수 명 미리 설정 </a:t>
            </a:r>
            <a:r>
              <a:rPr lang="en-US" altLang="ko-KR" dirty="0">
                <a:solidFill>
                  <a:schemeClr val="bg1"/>
                </a:solidFill>
              </a:rPr>
              <a:t>/ </a:t>
            </a:r>
            <a:r>
              <a:rPr lang="ko-KR" altLang="en-US" dirty="0">
                <a:solidFill>
                  <a:schemeClr val="bg1"/>
                </a:solidFill>
              </a:rPr>
              <a:t>수정사항 공유</a:t>
            </a:r>
            <a:endParaRPr lang="en-US" altLang="ko-KR" dirty="0">
              <a:solidFill>
                <a:schemeClr val="bg1"/>
              </a:solidFill>
            </a:endParaRPr>
          </a:p>
          <a:p>
            <a:pPr algn="ctr"/>
            <a:endParaRPr lang="en-US" altLang="ko-KR" b="1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endParaRPr lang="en-US" altLang="ko-KR" b="1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r>
              <a:rPr lang="ko-KR" altLang="en-US" b="1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8134511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98156" y="96112"/>
            <a:ext cx="11995688" cy="6661149"/>
          </a:xfrm>
          <a:prstGeom prst="rect">
            <a:avLst/>
          </a:prstGeom>
          <a:noFill/>
          <a:ln w="63500" cmpd="thickThin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2226609" y="1676555"/>
            <a:ext cx="7738781" cy="2900672"/>
            <a:chOff x="4985288" y="1224585"/>
            <a:chExt cx="2546888" cy="2527388"/>
          </a:xfrm>
          <a:effectLst/>
        </p:grpSpPr>
        <p:sp>
          <p:nvSpPr>
            <p:cNvPr id="37" name="椭圆 36"/>
            <p:cNvSpPr/>
            <p:nvPr/>
          </p:nvSpPr>
          <p:spPr>
            <a:xfrm>
              <a:off x="5012590" y="1224585"/>
              <a:ext cx="2433780" cy="2433781"/>
            </a:xfrm>
            <a:prstGeom prst="ellipse">
              <a:avLst/>
            </a:prstGeom>
            <a:solidFill>
              <a:schemeClr val="tx1">
                <a:alpha val="3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9" name="椭圆 38"/>
            <p:cNvSpPr/>
            <p:nvPr/>
          </p:nvSpPr>
          <p:spPr>
            <a:xfrm>
              <a:off x="5098396" y="1265539"/>
              <a:ext cx="2433780" cy="2433781"/>
            </a:xfrm>
            <a:prstGeom prst="ellipse">
              <a:avLst/>
            </a:prstGeom>
            <a:solidFill>
              <a:schemeClr val="tx1">
                <a:alpha val="4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0" name="椭圆 39"/>
            <p:cNvSpPr/>
            <p:nvPr/>
          </p:nvSpPr>
          <p:spPr>
            <a:xfrm>
              <a:off x="4985288" y="1318192"/>
              <a:ext cx="2433780" cy="2433781"/>
            </a:xfrm>
            <a:prstGeom prst="ellipse">
              <a:avLst/>
            </a:prstGeom>
            <a:solidFill>
              <a:schemeClr val="tx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47" name="文本框 46"/>
          <p:cNvSpPr txBox="1"/>
          <p:nvPr/>
        </p:nvSpPr>
        <p:spPr>
          <a:xfrm>
            <a:off x="4140228" y="2277283"/>
            <a:ext cx="356786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800" b="1" dirty="0">
                <a:solidFill>
                  <a:schemeClr val="bg1"/>
                </a:solidFill>
                <a:latin typeface="+mj-ea"/>
                <a:ea typeface="+mj-ea"/>
              </a:rPr>
              <a:t>Q&amp;A</a:t>
            </a:r>
            <a:endParaRPr lang="zh-CN" altLang="en-US" sz="8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9" name="直接连接符 58"/>
          <p:cNvCxnSpPr>
            <a:cxnSpLocks/>
          </p:cNvCxnSpPr>
          <p:nvPr/>
        </p:nvCxnSpPr>
        <p:spPr>
          <a:xfrm flipH="1" flipV="1">
            <a:off x="3967561" y="4921860"/>
            <a:ext cx="2999552" cy="30333"/>
          </a:xfrm>
          <a:prstGeom prst="line">
            <a:avLst/>
          </a:prstGeom>
          <a:ln w="6350">
            <a:solidFill>
              <a:schemeClr val="bg2">
                <a:lumMod val="75000"/>
                <a:alpha val="8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486742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4479812" y="1825186"/>
            <a:ext cx="3232375" cy="3207627"/>
            <a:chOff x="4985288" y="1224585"/>
            <a:chExt cx="2546888" cy="2527388"/>
          </a:xfrm>
        </p:grpSpPr>
        <p:sp>
          <p:nvSpPr>
            <p:cNvPr id="4" name="椭圆 3"/>
            <p:cNvSpPr/>
            <p:nvPr/>
          </p:nvSpPr>
          <p:spPr>
            <a:xfrm>
              <a:off x="5012590" y="1224585"/>
              <a:ext cx="2433780" cy="2433781"/>
            </a:xfrm>
            <a:prstGeom prst="ellipse">
              <a:avLst/>
            </a:prstGeom>
            <a:solidFill>
              <a:schemeClr val="tx1">
                <a:alpha val="3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椭圆 4"/>
            <p:cNvSpPr/>
            <p:nvPr/>
          </p:nvSpPr>
          <p:spPr>
            <a:xfrm>
              <a:off x="5098396" y="1265539"/>
              <a:ext cx="2433780" cy="2433781"/>
            </a:xfrm>
            <a:prstGeom prst="ellipse">
              <a:avLst/>
            </a:prstGeom>
            <a:solidFill>
              <a:schemeClr val="tx1">
                <a:alpha val="4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椭圆 5"/>
            <p:cNvSpPr/>
            <p:nvPr/>
          </p:nvSpPr>
          <p:spPr>
            <a:xfrm>
              <a:off x="4985288" y="1318192"/>
              <a:ext cx="2433780" cy="2433781"/>
            </a:xfrm>
            <a:prstGeom prst="ellipse">
              <a:avLst/>
            </a:prstGeom>
            <a:solidFill>
              <a:schemeClr val="tx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3328765" y="2595013"/>
            <a:ext cx="549055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b="1" dirty="0">
                <a:solidFill>
                  <a:prstClr val="white"/>
                </a:solidFill>
                <a:latin typeface="Adobe Devanagari" panose="02040503050201020203" pitchFamily="18" charset="0"/>
                <a:ea typeface="张海山锐线体简" panose="02000000000000000000" pitchFamily="2" charset="-122"/>
                <a:cs typeface="Adobe Devanagari" panose="02040503050201020203" pitchFamily="18" charset="0"/>
              </a:rPr>
              <a:t>THANKS</a:t>
            </a:r>
          </a:p>
          <a:p>
            <a:pPr algn="ctr"/>
            <a:r>
              <a:rPr lang="en-US" altLang="zh-CN" sz="3200" dirty="0">
                <a:solidFill>
                  <a:prstClr val="white"/>
                </a:solidFill>
                <a:latin typeface="Adobe Devanagari" panose="02040503050201020203" pitchFamily="18" charset="0"/>
                <a:ea typeface="张海山锐线体简" panose="02000000000000000000" pitchFamily="2" charset="-122"/>
                <a:cs typeface="Adobe Devanagari" panose="02040503050201020203" pitchFamily="18" charset="0"/>
              </a:rPr>
              <a:t>Please enjoy your</a:t>
            </a:r>
          </a:p>
          <a:p>
            <a:pPr algn="ctr"/>
            <a:r>
              <a:rPr lang="en-US" altLang="zh-CN" sz="3200" dirty="0">
                <a:solidFill>
                  <a:prstClr val="white"/>
                </a:solidFill>
                <a:latin typeface="Adobe Devanagari" panose="02040503050201020203" pitchFamily="18" charset="0"/>
                <a:ea typeface="张海山锐线体简" panose="02000000000000000000" pitchFamily="2" charset="-122"/>
                <a:cs typeface="Adobe Devanagari" panose="02040503050201020203" pitchFamily="18" charset="0"/>
              </a:rPr>
              <a:t>work</a:t>
            </a:r>
          </a:p>
        </p:txBody>
      </p:sp>
      <p:sp>
        <p:nvSpPr>
          <p:cNvPr id="13" name="Freeform 5"/>
          <p:cNvSpPr>
            <a:spLocks noEditPoints="1"/>
          </p:cNvSpPr>
          <p:nvPr/>
        </p:nvSpPr>
        <p:spPr bwMode="auto">
          <a:xfrm>
            <a:off x="5045242" y="584262"/>
            <a:ext cx="2016548" cy="234968"/>
          </a:xfrm>
          <a:custGeom>
            <a:avLst/>
            <a:gdLst>
              <a:gd name="T0" fmla="*/ 826 w 1255"/>
              <a:gd name="T1" fmla="*/ 94 h 234"/>
              <a:gd name="T2" fmla="*/ 1051 w 1255"/>
              <a:gd name="T3" fmla="*/ 107 h 234"/>
              <a:gd name="T4" fmla="*/ 1093 w 1255"/>
              <a:gd name="T5" fmla="*/ 107 h 234"/>
              <a:gd name="T6" fmla="*/ 1151 w 1255"/>
              <a:gd name="T7" fmla="*/ 87 h 234"/>
              <a:gd name="T8" fmla="*/ 1225 w 1255"/>
              <a:gd name="T9" fmla="*/ 118 h 234"/>
              <a:gd name="T10" fmla="*/ 1206 w 1255"/>
              <a:gd name="T11" fmla="*/ 139 h 234"/>
              <a:gd name="T12" fmla="*/ 1185 w 1255"/>
              <a:gd name="T13" fmla="*/ 102 h 234"/>
              <a:gd name="T14" fmla="*/ 1171 w 1255"/>
              <a:gd name="T15" fmla="*/ 112 h 234"/>
              <a:gd name="T16" fmla="*/ 1137 w 1255"/>
              <a:gd name="T17" fmla="*/ 119 h 234"/>
              <a:gd name="T18" fmla="*/ 1109 w 1255"/>
              <a:gd name="T19" fmla="*/ 119 h 234"/>
              <a:gd name="T20" fmla="*/ 1062 w 1255"/>
              <a:gd name="T21" fmla="*/ 116 h 234"/>
              <a:gd name="T22" fmla="*/ 841 w 1255"/>
              <a:gd name="T23" fmla="*/ 112 h 234"/>
              <a:gd name="T24" fmla="*/ 782 w 1255"/>
              <a:gd name="T25" fmla="*/ 117 h 234"/>
              <a:gd name="T26" fmla="*/ 756 w 1255"/>
              <a:gd name="T27" fmla="*/ 111 h 234"/>
              <a:gd name="T28" fmla="*/ 737 w 1255"/>
              <a:gd name="T29" fmla="*/ 118 h 234"/>
              <a:gd name="T30" fmla="*/ 717 w 1255"/>
              <a:gd name="T31" fmla="*/ 157 h 234"/>
              <a:gd name="T32" fmla="*/ 762 w 1255"/>
              <a:gd name="T33" fmla="*/ 99 h 234"/>
              <a:gd name="T34" fmla="*/ 772 w 1255"/>
              <a:gd name="T35" fmla="*/ 97 h 234"/>
              <a:gd name="T36" fmla="*/ 104 w 1255"/>
              <a:gd name="T37" fmla="*/ 87 h 234"/>
              <a:gd name="T38" fmla="*/ 30 w 1255"/>
              <a:gd name="T39" fmla="*/ 118 h 234"/>
              <a:gd name="T40" fmla="*/ 49 w 1255"/>
              <a:gd name="T41" fmla="*/ 139 h 234"/>
              <a:gd name="T42" fmla="*/ 71 w 1255"/>
              <a:gd name="T43" fmla="*/ 102 h 234"/>
              <a:gd name="T44" fmla="*/ 85 w 1255"/>
              <a:gd name="T45" fmla="*/ 112 h 234"/>
              <a:gd name="T46" fmla="*/ 118 w 1255"/>
              <a:gd name="T47" fmla="*/ 119 h 234"/>
              <a:gd name="T48" fmla="*/ 147 w 1255"/>
              <a:gd name="T49" fmla="*/ 119 h 234"/>
              <a:gd name="T50" fmla="*/ 193 w 1255"/>
              <a:gd name="T51" fmla="*/ 116 h 234"/>
              <a:gd name="T52" fmla="*/ 414 w 1255"/>
              <a:gd name="T53" fmla="*/ 112 h 234"/>
              <a:gd name="T54" fmla="*/ 474 w 1255"/>
              <a:gd name="T55" fmla="*/ 117 h 234"/>
              <a:gd name="T56" fmla="*/ 499 w 1255"/>
              <a:gd name="T57" fmla="*/ 111 h 234"/>
              <a:gd name="T58" fmla="*/ 518 w 1255"/>
              <a:gd name="T59" fmla="*/ 118 h 234"/>
              <a:gd name="T60" fmla="*/ 538 w 1255"/>
              <a:gd name="T61" fmla="*/ 157 h 234"/>
              <a:gd name="T62" fmla="*/ 494 w 1255"/>
              <a:gd name="T63" fmla="*/ 99 h 234"/>
              <a:gd name="T64" fmla="*/ 483 w 1255"/>
              <a:gd name="T65" fmla="*/ 97 h 234"/>
              <a:gd name="T66" fmla="*/ 445 w 1255"/>
              <a:gd name="T67" fmla="*/ 107 h 234"/>
              <a:gd name="T68" fmla="*/ 223 w 1255"/>
              <a:gd name="T69" fmla="*/ 107 h 234"/>
              <a:gd name="T70" fmla="*/ 178 w 1255"/>
              <a:gd name="T71" fmla="*/ 98 h 234"/>
              <a:gd name="T72" fmla="*/ 138 w 1255"/>
              <a:gd name="T73" fmla="*/ 105 h 234"/>
              <a:gd name="T74" fmla="*/ 616 w 1255"/>
              <a:gd name="T75" fmla="*/ 218 h 234"/>
              <a:gd name="T76" fmla="*/ 634 w 1255"/>
              <a:gd name="T77" fmla="*/ 202 h 234"/>
              <a:gd name="T78" fmla="*/ 635 w 1255"/>
              <a:gd name="T79" fmla="*/ 23 h 234"/>
              <a:gd name="T80" fmla="*/ 586 w 1255"/>
              <a:gd name="T81" fmla="*/ 94 h 234"/>
              <a:gd name="T82" fmla="*/ 651 w 1255"/>
              <a:gd name="T83" fmla="*/ 117 h 234"/>
              <a:gd name="T84" fmla="*/ 697 w 1255"/>
              <a:gd name="T85" fmla="*/ 69 h 234"/>
              <a:gd name="T86" fmla="*/ 710 w 1255"/>
              <a:gd name="T87" fmla="*/ 63 h 234"/>
              <a:gd name="T88" fmla="*/ 628 w 1255"/>
              <a:gd name="T89" fmla="*/ 1 h 234"/>
              <a:gd name="T90" fmla="*/ 545 w 1255"/>
              <a:gd name="T91" fmla="*/ 63 h 234"/>
              <a:gd name="T92" fmla="*/ 559 w 1255"/>
              <a:gd name="T93" fmla="*/ 69 h 234"/>
              <a:gd name="T94" fmla="*/ 611 w 1255"/>
              <a:gd name="T95" fmla="*/ 73 h 234"/>
              <a:gd name="T96" fmla="*/ 628 w 1255"/>
              <a:gd name="T97" fmla="*/ 121 h 234"/>
              <a:gd name="T98" fmla="*/ 557 w 1255"/>
              <a:gd name="T99" fmla="*/ 121 h 234"/>
              <a:gd name="T100" fmla="*/ 579 w 1255"/>
              <a:gd name="T101" fmla="*/ 116 h 234"/>
              <a:gd name="T102" fmla="*/ 568 w 1255"/>
              <a:gd name="T103" fmla="*/ 139 h 234"/>
              <a:gd name="T104" fmla="*/ 570 w 1255"/>
              <a:gd name="T105" fmla="*/ 159 h 234"/>
              <a:gd name="T106" fmla="*/ 604 w 1255"/>
              <a:gd name="T107" fmla="*/ 187 h 234"/>
              <a:gd name="T108" fmla="*/ 557 w 1255"/>
              <a:gd name="T109" fmla="*/ 131 h 234"/>
              <a:gd name="T110" fmla="*/ 703 w 1255"/>
              <a:gd name="T111" fmla="*/ 103 h 234"/>
              <a:gd name="T112" fmla="*/ 675 w 1255"/>
              <a:gd name="T113" fmla="*/ 107 h 234"/>
              <a:gd name="T114" fmla="*/ 693 w 1255"/>
              <a:gd name="T115" fmla="*/ 145 h 234"/>
              <a:gd name="T116" fmla="*/ 677 w 1255"/>
              <a:gd name="T117" fmla="*/ 151 h 234"/>
              <a:gd name="T118" fmla="*/ 651 w 1255"/>
              <a:gd name="T119" fmla="*/ 175 h 234"/>
              <a:gd name="T120" fmla="*/ 686 w 1255"/>
              <a:gd name="T121" fmla="*/ 181 h 2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255" h="234">
                <a:moveTo>
                  <a:pt x="791" y="101"/>
                </a:moveTo>
                <a:cubicBezTo>
                  <a:pt x="793" y="103"/>
                  <a:pt x="794" y="105"/>
                  <a:pt x="795" y="107"/>
                </a:cubicBezTo>
                <a:cubicBezTo>
                  <a:pt x="810" y="107"/>
                  <a:pt x="810" y="107"/>
                  <a:pt x="810" y="107"/>
                </a:cubicBezTo>
                <a:cubicBezTo>
                  <a:pt x="810" y="107"/>
                  <a:pt x="810" y="106"/>
                  <a:pt x="811" y="105"/>
                </a:cubicBezTo>
                <a:cubicBezTo>
                  <a:pt x="812" y="99"/>
                  <a:pt x="819" y="94"/>
                  <a:pt x="826" y="94"/>
                </a:cubicBezTo>
                <a:cubicBezTo>
                  <a:pt x="833" y="94"/>
                  <a:pt x="839" y="99"/>
                  <a:pt x="841" y="105"/>
                </a:cubicBezTo>
                <a:cubicBezTo>
                  <a:pt x="841" y="106"/>
                  <a:pt x="841" y="107"/>
                  <a:pt x="841" y="107"/>
                </a:cubicBezTo>
                <a:cubicBezTo>
                  <a:pt x="1032" y="107"/>
                  <a:pt x="1032" y="107"/>
                  <a:pt x="1032" y="107"/>
                </a:cubicBezTo>
                <a:cubicBezTo>
                  <a:pt x="1033" y="103"/>
                  <a:pt x="1037" y="100"/>
                  <a:pt x="1042" y="100"/>
                </a:cubicBezTo>
                <a:cubicBezTo>
                  <a:pt x="1046" y="100"/>
                  <a:pt x="1050" y="103"/>
                  <a:pt x="1051" y="107"/>
                </a:cubicBezTo>
                <a:cubicBezTo>
                  <a:pt x="1052" y="107"/>
                  <a:pt x="1052" y="107"/>
                  <a:pt x="1052" y="107"/>
                </a:cubicBezTo>
                <a:cubicBezTo>
                  <a:pt x="1055" y="106"/>
                  <a:pt x="1059" y="104"/>
                  <a:pt x="1062" y="103"/>
                </a:cubicBezTo>
                <a:cubicBezTo>
                  <a:pt x="1067" y="100"/>
                  <a:pt x="1072" y="98"/>
                  <a:pt x="1078" y="98"/>
                </a:cubicBezTo>
                <a:cubicBezTo>
                  <a:pt x="1082" y="98"/>
                  <a:pt x="1086" y="99"/>
                  <a:pt x="1089" y="102"/>
                </a:cubicBezTo>
                <a:cubicBezTo>
                  <a:pt x="1091" y="103"/>
                  <a:pt x="1092" y="105"/>
                  <a:pt x="1093" y="107"/>
                </a:cubicBezTo>
                <a:cubicBezTo>
                  <a:pt x="1099" y="107"/>
                  <a:pt x="1099" y="107"/>
                  <a:pt x="1099" y="107"/>
                </a:cubicBezTo>
                <a:cubicBezTo>
                  <a:pt x="1100" y="103"/>
                  <a:pt x="1104" y="100"/>
                  <a:pt x="1109" y="100"/>
                </a:cubicBezTo>
                <a:cubicBezTo>
                  <a:pt x="1112" y="100"/>
                  <a:pt x="1116" y="102"/>
                  <a:pt x="1117" y="105"/>
                </a:cubicBezTo>
                <a:cubicBezTo>
                  <a:pt x="1121" y="101"/>
                  <a:pt x="1125" y="97"/>
                  <a:pt x="1129" y="94"/>
                </a:cubicBezTo>
                <a:cubicBezTo>
                  <a:pt x="1136" y="90"/>
                  <a:pt x="1143" y="87"/>
                  <a:pt x="1151" y="87"/>
                </a:cubicBezTo>
                <a:cubicBezTo>
                  <a:pt x="1169" y="87"/>
                  <a:pt x="1183" y="100"/>
                  <a:pt x="1199" y="106"/>
                </a:cubicBezTo>
                <a:cubicBezTo>
                  <a:pt x="1209" y="109"/>
                  <a:pt x="1219" y="110"/>
                  <a:pt x="1228" y="108"/>
                </a:cubicBezTo>
                <a:cubicBezTo>
                  <a:pt x="1238" y="107"/>
                  <a:pt x="1248" y="103"/>
                  <a:pt x="1255" y="96"/>
                </a:cubicBezTo>
                <a:cubicBezTo>
                  <a:pt x="1253" y="105"/>
                  <a:pt x="1247" y="113"/>
                  <a:pt x="1239" y="117"/>
                </a:cubicBezTo>
                <a:cubicBezTo>
                  <a:pt x="1234" y="118"/>
                  <a:pt x="1230" y="119"/>
                  <a:pt x="1225" y="118"/>
                </a:cubicBezTo>
                <a:cubicBezTo>
                  <a:pt x="1219" y="117"/>
                  <a:pt x="1214" y="114"/>
                  <a:pt x="1208" y="112"/>
                </a:cubicBezTo>
                <a:cubicBezTo>
                  <a:pt x="1208" y="112"/>
                  <a:pt x="1208" y="112"/>
                  <a:pt x="1208" y="112"/>
                </a:cubicBezTo>
                <a:cubicBezTo>
                  <a:pt x="1210" y="114"/>
                  <a:pt x="1212" y="117"/>
                  <a:pt x="1214" y="119"/>
                </a:cubicBezTo>
                <a:cubicBezTo>
                  <a:pt x="1216" y="122"/>
                  <a:pt x="1218" y="125"/>
                  <a:pt x="1218" y="128"/>
                </a:cubicBezTo>
                <a:cubicBezTo>
                  <a:pt x="1219" y="136"/>
                  <a:pt x="1212" y="141"/>
                  <a:pt x="1206" y="139"/>
                </a:cubicBezTo>
                <a:cubicBezTo>
                  <a:pt x="1203" y="138"/>
                  <a:pt x="1201" y="135"/>
                  <a:pt x="1200" y="133"/>
                </a:cubicBezTo>
                <a:cubicBezTo>
                  <a:pt x="1199" y="130"/>
                  <a:pt x="1198" y="126"/>
                  <a:pt x="1197" y="123"/>
                </a:cubicBezTo>
                <a:cubicBezTo>
                  <a:pt x="1196" y="120"/>
                  <a:pt x="1196" y="117"/>
                  <a:pt x="1194" y="114"/>
                </a:cubicBezTo>
                <a:cubicBezTo>
                  <a:pt x="1192" y="109"/>
                  <a:pt x="1189" y="105"/>
                  <a:pt x="1185" y="102"/>
                </a:cubicBezTo>
                <a:cubicBezTo>
                  <a:pt x="1185" y="102"/>
                  <a:pt x="1185" y="102"/>
                  <a:pt x="1185" y="102"/>
                </a:cubicBezTo>
                <a:cubicBezTo>
                  <a:pt x="1186" y="105"/>
                  <a:pt x="1187" y="107"/>
                  <a:pt x="1187" y="110"/>
                </a:cubicBezTo>
                <a:cubicBezTo>
                  <a:pt x="1188" y="113"/>
                  <a:pt x="1188" y="116"/>
                  <a:pt x="1187" y="119"/>
                </a:cubicBezTo>
                <a:cubicBezTo>
                  <a:pt x="1187" y="122"/>
                  <a:pt x="1185" y="124"/>
                  <a:pt x="1183" y="125"/>
                </a:cubicBezTo>
                <a:cubicBezTo>
                  <a:pt x="1180" y="126"/>
                  <a:pt x="1176" y="124"/>
                  <a:pt x="1174" y="122"/>
                </a:cubicBezTo>
                <a:cubicBezTo>
                  <a:pt x="1171" y="120"/>
                  <a:pt x="1171" y="116"/>
                  <a:pt x="1171" y="112"/>
                </a:cubicBezTo>
                <a:cubicBezTo>
                  <a:pt x="1170" y="108"/>
                  <a:pt x="1170" y="104"/>
                  <a:pt x="1169" y="101"/>
                </a:cubicBezTo>
                <a:cubicBezTo>
                  <a:pt x="1165" y="92"/>
                  <a:pt x="1152" y="91"/>
                  <a:pt x="1144" y="94"/>
                </a:cubicBezTo>
                <a:cubicBezTo>
                  <a:pt x="1144" y="95"/>
                  <a:pt x="1144" y="95"/>
                  <a:pt x="1144" y="95"/>
                </a:cubicBezTo>
                <a:cubicBezTo>
                  <a:pt x="1150" y="97"/>
                  <a:pt x="1157" y="102"/>
                  <a:pt x="1159" y="108"/>
                </a:cubicBezTo>
                <a:cubicBezTo>
                  <a:pt x="1163" y="121"/>
                  <a:pt x="1151" y="129"/>
                  <a:pt x="1137" y="119"/>
                </a:cubicBezTo>
                <a:cubicBezTo>
                  <a:pt x="1134" y="117"/>
                  <a:pt x="1130" y="115"/>
                  <a:pt x="1127" y="113"/>
                </a:cubicBezTo>
                <a:cubicBezTo>
                  <a:pt x="1125" y="112"/>
                  <a:pt x="1122" y="111"/>
                  <a:pt x="1119" y="111"/>
                </a:cubicBezTo>
                <a:cubicBezTo>
                  <a:pt x="1119" y="111"/>
                  <a:pt x="1119" y="110"/>
                  <a:pt x="1118" y="111"/>
                </a:cubicBezTo>
                <a:cubicBezTo>
                  <a:pt x="1118" y="112"/>
                  <a:pt x="1118" y="112"/>
                  <a:pt x="1118" y="112"/>
                </a:cubicBezTo>
                <a:cubicBezTo>
                  <a:pt x="1117" y="116"/>
                  <a:pt x="1113" y="119"/>
                  <a:pt x="1109" y="119"/>
                </a:cubicBezTo>
                <a:cubicBezTo>
                  <a:pt x="1104" y="119"/>
                  <a:pt x="1100" y="116"/>
                  <a:pt x="1099" y="112"/>
                </a:cubicBezTo>
                <a:cubicBezTo>
                  <a:pt x="1093" y="112"/>
                  <a:pt x="1093" y="112"/>
                  <a:pt x="1093" y="112"/>
                </a:cubicBezTo>
                <a:cubicBezTo>
                  <a:pt x="1092" y="114"/>
                  <a:pt x="1091" y="116"/>
                  <a:pt x="1089" y="117"/>
                </a:cubicBezTo>
                <a:cubicBezTo>
                  <a:pt x="1086" y="120"/>
                  <a:pt x="1082" y="121"/>
                  <a:pt x="1078" y="121"/>
                </a:cubicBezTo>
                <a:cubicBezTo>
                  <a:pt x="1072" y="121"/>
                  <a:pt x="1067" y="118"/>
                  <a:pt x="1062" y="116"/>
                </a:cubicBezTo>
                <a:cubicBezTo>
                  <a:pt x="1059" y="115"/>
                  <a:pt x="1055" y="113"/>
                  <a:pt x="1052" y="112"/>
                </a:cubicBezTo>
                <a:cubicBezTo>
                  <a:pt x="1051" y="112"/>
                  <a:pt x="1051" y="112"/>
                  <a:pt x="1051" y="112"/>
                </a:cubicBezTo>
                <a:cubicBezTo>
                  <a:pt x="1050" y="116"/>
                  <a:pt x="1046" y="119"/>
                  <a:pt x="1042" y="119"/>
                </a:cubicBezTo>
                <a:cubicBezTo>
                  <a:pt x="1037" y="119"/>
                  <a:pt x="1033" y="116"/>
                  <a:pt x="1032" y="112"/>
                </a:cubicBezTo>
                <a:cubicBezTo>
                  <a:pt x="841" y="112"/>
                  <a:pt x="841" y="112"/>
                  <a:pt x="841" y="112"/>
                </a:cubicBezTo>
                <a:cubicBezTo>
                  <a:pt x="840" y="119"/>
                  <a:pt x="834" y="125"/>
                  <a:pt x="826" y="125"/>
                </a:cubicBezTo>
                <a:cubicBezTo>
                  <a:pt x="818" y="125"/>
                  <a:pt x="811" y="119"/>
                  <a:pt x="810" y="112"/>
                </a:cubicBezTo>
                <a:cubicBezTo>
                  <a:pt x="795" y="112"/>
                  <a:pt x="795" y="112"/>
                  <a:pt x="795" y="112"/>
                </a:cubicBezTo>
                <a:cubicBezTo>
                  <a:pt x="794" y="114"/>
                  <a:pt x="792" y="116"/>
                  <a:pt x="790" y="117"/>
                </a:cubicBezTo>
                <a:cubicBezTo>
                  <a:pt x="787" y="119"/>
                  <a:pt x="784" y="118"/>
                  <a:pt x="782" y="117"/>
                </a:cubicBezTo>
                <a:cubicBezTo>
                  <a:pt x="778" y="116"/>
                  <a:pt x="775" y="115"/>
                  <a:pt x="773" y="113"/>
                </a:cubicBezTo>
                <a:cubicBezTo>
                  <a:pt x="770" y="111"/>
                  <a:pt x="767" y="110"/>
                  <a:pt x="764" y="108"/>
                </a:cubicBezTo>
                <a:cubicBezTo>
                  <a:pt x="759" y="107"/>
                  <a:pt x="754" y="107"/>
                  <a:pt x="749" y="107"/>
                </a:cubicBezTo>
                <a:cubicBezTo>
                  <a:pt x="749" y="108"/>
                  <a:pt x="749" y="108"/>
                  <a:pt x="749" y="108"/>
                </a:cubicBezTo>
                <a:cubicBezTo>
                  <a:pt x="752" y="108"/>
                  <a:pt x="754" y="110"/>
                  <a:pt x="756" y="111"/>
                </a:cubicBezTo>
                <a:cubicBezTo>
                  <a:pt x="759" y="113"/>
                  <a:pt x="761" y="115"/>
                  <a:pt x="763" y="117"/>
                </a:cubicBezTo>
                <a:cubicBezTo>
                  <a:pt x="764" y="119"/>
                  <a:pt x="766" y="122"/>
                  <a:pt x="764" y="125"/>
                </a:cubicBezTo>
                <a:cubicBezTo>
                  <a:pt x="763" y="127"/>
                  <a:pt x="759" y="129"/>
                  <a:pt x="756" y="129"/>
                </a:cubicBezTo>
                <a:cubicBezTo>
                  <a:pt x="752" y="129"/>
                  <a:pt x="749" y="127"/>
                  <a:pt x="747" y="125"/>
                </a:cubicBezTo>
                <a:cubicBezTo>
                  <a:pt x="744" y="122"/>
                  <a:pt x="741" y="119"/>
                  <a:pt x="737" y="118"/>
                </a:cubicBezTo>
                <a:cubicBezTo>
                  <a:pt x="728" y="115"/>
                  <a:pt x="719" y="124"/>
                  <a:pt x="715" y="132"/>
                </a:cubicBezTo>
                <a:cubicBezTo>
                  <a:pt x="715" y="132"/>
                  <a:pt x="715" y="132"/>
                  <a:pt x="715" y="132"/>
                </a:cubicBezTo>
                <a:cubicBezTo>
                  <a:pt x="721" y="129"/>
                  <a:pt x="730" y="127"/>
                  <a:pt x="736" y="130"/>
                </a:cubicBezTo>
                <a:cubicBezTo>
                  <a:pt x="748" y="136"/>
                  <a:pt x="745" y="151"/>
                  <a:pt x="729" y="154"/>
                </a:cubicBezTo>
                <a:cubicBezTo>
                  <a:pt x="725" y="155"/>
                  <a:pt x="721" y="156"/>
                  <a:pt x="717" y="157"/>
                </a:cubicBezTo>
                <a:cubicBezTo>
                  <a:pt x="715" y="158"/>
                  <a:pt x="712" y="159"/>
                  <a:pt x="710" y="161"/>
                </a:cubicBezTo>
                <a:cubicBezTo>
                  <a:pt x="709" y="162"/>
                  <a:pt x="707" y="164"/>
                  <a:pt x="707" y="166"/>
                </a:cubicBezTo>
                <a:cubicBezTo>
                  <a:pt x="705" y="158"/>
                  <a:pt x="704" y="150"/>
                  <a:pt x="705" y="143"/>
                </a:cubicBezTo>
                <a:cubicBezTo>
                  <a:pt x="706" y="135"/>
                  <a:pt x="710" y="127"/>
                  <a:pt x="715" y="121"/>
                </a:cubicBezTo>
                <a:cubicBezTo>
                  <a:pt x="727" y="108"/>
                  <a:pt x="746" y="107"/>
                  <a:pt x="762" y="99"/>
                </a:cubicBezTo>
                <a:cubicBezTo>
                  <a:pt x="770" y="95"/>
                  <a:pt x="778" y="88"/>
                  <a:pt x="783" y="80"/>
                </a:cubicBezTo>
                <a:cubicBezTo>
                  <a:pt x="789" y="72"/>
                  <a:pt x="793" y="62"/>
                  <a:pt x="793" y="52"/>
                </a:cubicBezTo>
                <a:cubicBezTo>
                  <a:pt x="798" y="60"/>
                  <a:pt x="800" y="70"/>
                  <a:pt x="796" y="78"/>
                </a:cubicBezTo>
                <a:cubicBezTo>
                  <a:pt x="795" y="83"/>
                  <a:pt x="792" y="86"/>
                  <a:pt x="788" y="89"/>
                </a:cubicBezTo>
                <a:cubicBezTo>
                  <a:pt x="783" y="93"/>
                  <a:pt x="778" y="95"/>
                  <a:pt x="772" y="97"/>
                </a:cubicBezTo>
                <a:cubicBezTo>
                  <a:pt x="772" y="97"/>
                  <a:pt x="772" y="97"/>
                  <a:pt x="772" y="97"/>
                </a:cubicBezTo>
                <a:cubicBezTo>
                  <a:pt x="775" y="97"/>
                  <a:pt x="778" y="97"/>
                  <a:pt x="782" y="98"/>
                </a:cubicBezTo>
                <a:cubicBezTo>
                  <a:pt x="785" y="98"/>
                  <a:pt x="788" y="99"/>
                  <a:pt x="791" y="101"/>
                </a:cubicBezTo>
                <a:close/>
                <a:moveTo>
                  <a:pt x="126" y="94"/>
                </a:moveTo>
                <a:cubicBezTo>
                  <a:pt x="120" y="90"/>
                  <a:pt x="112" y="87"/>
                  <a:pt x="104" y="87"/>
                </a:cubicBezTo>
                <a:cubicBezTo>
                  <a:pt x="86" y="87"/>
                  <a:pt x="72" y="100"/>
                  <a:pt x="56" y="106"/>
                </a:cubicBezTo>
                <a:cubicBezTo>
                  <a:pt x="47" y="109"/>
                  <a:pt x="37" y="110"/>
                  <a:pt x="27" y="108"/>
                </a:cubicBezTo>
                <a:cubicBezTo>
                  <a:pt x="17" y="107"/>
                  <a:pt x="8" y="103"/>
                  <a:pt x="0" y="96"/>
                </a:cubicBezTo>
                <a:cubicBezTo>
                  <a:pt x="2" y="105"/>
                  <a:pt x="8" y="113"/>
                  <a:pt x="17" y="117"/>
                </a:cubicBezTo>
                <a:cubicBezTo>
                  <a:pt x="21" y="118"/>
                  <a:pt x="26" y="119"/>
                  <a:pt x="30" y="118"/>
                </a:cubicBezTo>
                <a:cubicBezTo>
                  <a:pt x="36" y="117"/>
                  <a:pt x="42" y="114"/>
                  <a:pt x="47" y="112"/>
                </a:cubicBezTo>
                <a:cubicBezTo>
                  <a:pt x="47" y="112"/>
                  <a:pt x="47" y="112"/>
                  <a:pt x="47" y="112"/>
                </a:cubicBezTo>
                <a:cubicBezTo>
                  <a:pt x="45" y="114"/>
                  <a:pt x="43" y="117"/>
                  <a:pt x="41" y="119"/>
                </a:cubicBezTo>
                <a:cubicBezTo>
                  <a:pt x="39" y="122"/>
                  <a:pt x="38" y="125"/>
                  <a:pt x="37" y="128"/>
                </a:cubicBezTo>
                <a:cubicBezTo>
                  <a:pt x="36" y="136"/>
                  <a:pt x="43" y="141"/>
                  <a:pt x="49" y="139"/>
                </a:cubicBezTo>
                <a:cubicBezTo>
                  <a:pt x="52" y="138"/>
                  <a:pt x="54" y="135"/>
                  <a:pt x="55" y="133"/>
                </a:cubicBezTo>
                <a:cubicBezTo>
                  <a:pt x="57" y="130"/>
                  <a:pt x="58" y="126"/>
                  <a:pt x="58" y="123"/>
                </a:cubicBezTo>
                <a:cubicBezTo>
                  <a:pt x="59" y="120"/>
                  <a:pt x="60" y="117"/>
                  <a:pt x="61" y="114"/>
                </a:cubicBezTo>
                <a:cubicBezTo>
                  <a:pt x="63" y="109"/>
                  <a:pt x="66" y="105"/>
                  <a:pt x="70" y="102"/>
                </a:cubicBezTo>
                <a:cubicBezTo>
                  <a:pt x="71" y="102"/>
                  <a:pt x="71" y="102"/>
                  <a:pt x="71" y="102"/>
                </a:cubicBezTo>
                <a:cubicBezTo>
                  <a:pt x="69" y="105"/>
                  <a:pt x="68" y="107"/>
                  <a:pt x="68" y="110"/>
                </a:cubicBezTo>
                <a:cubicBezTo>
                  <a:pt x="68" y="113"/>
                  <a:pt x="67" y="116"/>
                  <a:pt x="68" y="119"/>
                </a:cubicBezTo>
                <a:cubicBezTo>
                  <a:pt x="69" y="122"/>
                  <a:pt x="70" y="124"/>
                  <a:pt x="72" y="125"/>
                </a:cubicBezTo>
                <a:cubicBezTo>
                  <a:pt x="75" y="126"/>
                  <a:pt x="79" y="124"/>
                  <a:pt x="81" y="122"/>
                </a:cubicBezTo>
                <a:cubicBezTo>
                  <a:pt x="84" y="120"/>
                  <a:pt x="84" y="116"/>
                  <a:pt x="85" y="112"/>
                </a:cubicBezTo>
                <a:cubicBezTo>
                  <a:pt x="85" y="108"/>
                  <a:pt x="85" y="104"/>
                  <a:pt x="86" y="101"/>
                </a:cubicBezTo>
                <a:cubicBezTo>
                  <a:pt x="91" y="92"/>
                  <a:pt x="103" y="91"/>
                  <a:pt x="111" y="94"/>
                </a:cubicBezTo>
                <a:cubicBezTo>
                  <a:pt x="111" y="95"/>
                  <a:pt x="111" y="95"/>
                  <a:pt x="111" y="95"/>
                </a:cubicBezTo>
                <a:cubicBezTo>
                  <a:pt x="105" y="97"/>
                  <a:pt x="98" y="102"/>
                  <a:pt x="96" y="108"/>
                </a:cubicBezTo>
                <a:cubicBezTo>
                  <a:pt x="92" y="121"/>
                  <a:pt x="105" y="129"/>
                  <a:pt x="118" y="119"/>
                </a:cubicBezTo>
                <a:cubicBezTo>
                  <a:pt x="122" y="117"/>
                  <a:pt x="125" y="115"/>
                  <a:pt x="128" y="113"/>
                </a:cubicBezTo>
                <a:cubicBezTo>
                  <a:pt x="131" y="112"/>
                  <a:pt x="133" y="111"/>
                  <a:pt x="136" y="111"/>
                </a:cubicBezTo>
                <a:cubicBezTo>
                  <a:pt x="136" y="111"/>
                  <a:pt x="137" y="110"/>
                  <a:pt x="137" y="111"/>
                </a:cubicBezTo>
                <a:cubicBezTo>
                  <a:pt x="137" y="112"/>
                  <a:pt x="137" y="112"/>
                  <a:pt x="137" y="112"/>
                </a:cubicBezTo>
                <a:cubicBezTo>
                  <a:pt x="138" y="116"/>
                  <a:pt x="142" y="119"/>
                  <a:pt x="147" y="119"/>
                </a:cubicBezTo>
                <a:cubicBezTo>
                  <a:pt x="151" y="119"/>
                  <a:pt x="155" y="116"/>
                  <a:pt x="156" y="112"/>
                </a:cubicBezTo>
                <a:cubicBezTo>
                  <a:pt x="162" y="112"/>
                  <a:pt x="162" y="112"/>
                  <a:pt x="162" y="112"/>
                </a:cubicBezTo>
                <a:cubicBezTo>
                  <a:pt x="163" y="114"/>
                  <a:pt x="164" y="116"/>
                  <a:pt x="166" y="117"/>
                </a:cubicBezTo>
                <a:cubicBezTo>
                  <a:pt x="169" y="120"/>
                  <a:pt x="174" y="121"/>
                  <a:pt x="178" y="121"/>
                </a:cubicBezTo>
                <a:cubicBezTo>
                  <a:pt x="183" y="121"/>
                  <a:pt x="188" y="118"/>
                  <a:pt x="193" y="116"/>
                </a:cubicBezTo>
                <a:cubicBezTo>
                  <a:pt x="197" y="115"/>
                  <a:pt x="200" y="113"/>
                  <a:pt x="204" y="112"/>
                </a:cubicBezTo>
                <a:cubicBezTo>
                  <a:pt x="204" y="112"/>
                  <a:pt x="204" y="112"/>
                  <a:pt x="204" y="112"/>
                </a:cubicBezTo>
                <a:cubicBezTo>
                  <a:pt x="205" y="116"/>
                  <a:pt x="209" y="119"/>
                  <a:pt x="214" y="119"/>
                </a:cubicBezTo>
                <a:cubicBezTo>
                  <a:pt x="218" y="119"/>
                  <a:pt x="222" y="116"/>
                  <a:pt x="223" y="112"/>
                </a:cubicBezTo>
                <a:cubicBezTo>
                  <a:pt x="414" y="112"/>
                  <a:pt x="414" y="112"/>
                  <a:pt x="414" y="112"/>
                </a:cubicBezTo>
                <a:cubicBezTo>
                  <a:pt x="415" y="119"/>
                  <a:pt x="422" y="125"/>
                  <a:pt x="430" y="125"/>
                </a:cubicBezTo>
                <a:cubicBezTo>
                  <a:pt x="438" y="125"/>
                  <a:pt x="444" y="119"/>
                  <a:pt x="445" y="112"/>
                </a:cubicBezTo>
                <a:cubicBezTo>
                  <a:pt x="461" y="112"/>
                  <a:pt x="461" y="112"/>
                  <a:pt x="461" y="112"/>
                </a:cubicBezTo>
                <a:cubicBezTo>
                  <a:pt x="461" y="114"/>
                  <a:pt x="463" y="116"/>
                  <a:pt x="465" y="117"/>
                </a:cubicBezTo>
                <a:cubicBezTo>
                  <a:pt x="468" y="119"/>
                  <a:pt x="471" y="118"/>
                  <a:pt x="474" y="117"/>
                </a:cubicBezTo>
                <a:cubicBezTo>
                  <a:pt x="477" y="116"/>
                  <a:pt x="480" y="115"/>
                  <a:pt x="483" y="113"/>
                </a:cubicBezTo>
                <a:cubicBezTo>
                  <a:pt x="486" y="111"/>
                  <a:pt x="488" y="110"/>
                  <a:pt x="491" y="108"/>
                </a:cubicBezTo>
                <a:cubicBezTo>
                  <a:pt x="496" y="107"/>
                  <a:pt x="501" y="107"/>
                  <a:pt x="506" y="107"/>
                </a:cubicBezTo>
                <a:cubicBezTo>
                  <a:pt x="506" y="108"/>
                  <a:pt x="506" y="108"/>
                  <a:pt x="506" y="108"/>
                </a:cubicBezTo>
                <a:cubicBezTo>
                  <a:pt x="504" y="108"/>
                  <a:pt x="501" y="110"/>
                  <a:pt x="499" y="111"/>
                </a:cubicBezTo>
                <a:cubicBezTo>
                  <a:pt x="496" y="113"/>
                  <a:pt x="494" y="115"/>
                  <a:pt x="492" y="117"/>
                </a:cubicBezTo>
                <a:cubicBezTo>
                  <a:pt x="491" y="119"/>
                  <a:pt x="490" y="122"/>
                  <a:pt x="491" y="125"/>
                </a:cubicBezTo>
                <a:cubicBezTo>
                  <a:pt x="492" y="127"/>
                  <a:pt x="496" y="129"/>
                  <a:pt x="499" y="129"/>
                </a:cubicBezTo>
                <a:cubicBezTo>
                  <a:pt x="503" y="129"/>
                  <a:pt x="506" y="127"/>
                  <a:pt x="509" y="125"/>
                </a:cubicBezTo>
                <a:cubicBezTo>
                  <a:pt x="512" y="122"/>
                  <a:pt x="515" y="119"/>
                  <a:pt x="518" y="118"/>
                </a:cubicBezTo>
                <a:cubicBezTo>
                  <a:pt x="528" y="115"/>
                  <a:pt x="536" y="124"/>
                  <a:pt x="540" y="132"/>
                </a:cubicBezTo>
                <a:cubicBezTo>
                  <a:pt x="540" y="132"/>
                  <a:pt x="540" y="132"/>
                  <a:pt x="540" y="132"/>
                </a:cubicBezTo>
                <a:cubicBezTo>
                  <a:pt x="534" y="129"/>
                  <a:pt x="526" y="127"/>
                  <a:pt x="520" y="130"/>
                </a:cubicBezTo>
                <a:cubicBezTo>
                  <a:pt x="508" y="136"/>
                  <a:pt x="510" y="151"/>
                  <a:pt x="527" y="154"/>
                </a:cubicBezTo>
                <a:cubicBezTo>
                  <a:pt x="530" y="155"/>
                  <a:pt x="535" y="156"/>
                  <a:pt x="538" y="157"/>
                </a:cubicBezTo>
                <a:cubicBezTo>
                  <a:pt x="541" y="158"/>
                  <a:pt x="543" y="159"/>
                  <a:pt x="545" y="161"/>
                </a:cubicBezTo>
                <a:cubicBezTo>
                  <a:pt x="547" y="162"/>
                  <a:pt x="548" y="164"/>
                  <a:pt x="549" y="166"/>
                </a:cubicBezTo>
                <a:cubicBezTo>
                  <a:pt x="551" y="158"/>
                  <a:pt x="551" y="150"/>
                  <a:pt x="550" y="143"/>
                </a:cubicBezTo>
                <a:cubicBezTo>
                  <a:pt x="549" y="135"/>
                  <a:pt x="545" y="127"/>
                  <a:pt x="540" y="121"/>
                </a:cubicBezTo>
                <a:cubicBezTo>
                  <a:pt x="528" y="108"/>
                  <a:pt x="509" y="107"/>
                  <a:pt x="494" y="99"/>
                </a:cubicBezTo>
                <a:cubicBezTo>
                  <a:pt x="485" y="95"/>
                  <a:pt x="477" y="88"/>
                  <a:pt x="472" y="80"/>
                </a:cubicBezTo>
                <a:cubicBezTo>
                  <a:pt x="466" y="72"/>
                  <a:pt x="462" y="62"/>
                  <a:pt x="462" y="52"/>
                </a:cubicBezTo>
                <a:cubicBezTo>
                  <a:pt x="457" y="60"/>
                  <a:pt x="455" y="70"/>
                  <a:pt x="459" y="78"/>
                </a:cubicBezTo>
                <a:cubicBezTo>
                  <a:pt x="461" y="83"/>
                  <a:pt x="464" y="86"/>
                  <a:pt x="467" y="89"/>
                </a:cubicBezTo>
                <a:cubicBezTo>
                  <a:pt x="472" y="93"/>
                  <a:pt x="478" y="95"/>
                  <a:pt x="483" y="97"/>
                </a:cubicBezTo>
                <a:cubicBezTo>
                  <a:pt x="483" y="97"/>
                  <a:pt x="483" y="97"/>
                  <a:pt x="483" y="97"/>
                </a:cubicBezTo>
                <a:cubicBezTo>
                  <a:pt x="480" y="97"/>
                  <a:pt x="477" y="97"/>
                  <a:pt x="474" y="98"/>
                </a:cubicBezTo>
                <a:cubicBezTo>
                  <a:pt x="470" y="98"/>
                  <a:pt x="467" y="99"/>
                  <a:pt x="464" y="101"/>
                </a:cubicBezTo>
                <a:cubicBezTo>
                  <a:pt x="462" y="103"/>
                  <a:pt x="461" y="105"/>
                  <a:pt x="461" y="107"/>
                </a:cubicBezTo>
                <a:cubicBezTo>
                  <a:pt x="445" y="107"/>
                  <a:pt x="445" y="107"/>
                  <a:pt x="445" y="107"/>
                </a:cubicBezTo>
                <a:cubicBezTo>
                  <a:pt x="445" y="107"/>
                  <a:pt x="445" y="106"/>
                  <a:pt x="445" y="105"/>
                </a:cubicBezTo>
                <a:cubicBezTo>
                  <a:pt x="443" y="99"/>
                  <a:pt x="437" y="94"/>
                  <a:pt x="430" y="94"/>
                </a:cubicBezTo>
                <a:cubicBezTo>
                  <a:pt x="422" y="94"/>
                  <a:pt x="416" y="99"/>
                  <a:pt x="414" y="105"/>
                </a:cubicBezTo>
                <a:cubicBezTo>
                  <a:pt x="414" y="106"/>
                  <a:pt x="414" y="107"/>
                  <a:pt x="414" y="107"/>
                </a:cubicBezTo>
                <a:cubicBezTo>
                  <a:pt x="223" y="107"/>
                  <a:pt x="223" y="107"/>
                  <a:pt x="223" y="107"/>
                </a:cubicBezTo>
                <a:cubicBezTo>
                  <a:pt x="222" y="103"/>
                  <a:pt x="218" y="100"/>
                  <a:pt x="214" y="100"/>
                </a:cubicBezTo>
                <a:cubicBezTo>
                  <a:pt x="209" y="100"/>
                  <a:pt x="205" y="103"/>
                  <a:pt x="204" y="107"/>
                </a:cubicBezTo>
                <a:cubicBezTo>
                  <a:pt x="204" y="107"/>
                  <a:pt x="204" y="107"/>
                  <a:pt x="204" y="107"/>
                </a:cubicBezTo>
                <a:cubicBezTo>
                  <a:pt x="200" y="106"/>
                  <a:pt x="197" y="104"/>
                  <a:pt x="193" y="103"/>
                </a:cubicBezTo>
                <a:cubicBezTo>
                  <a:pt x="188" y="100"/>
                  <a:pt x="183" y="98"/>
                  <a:pt x="178" y="98"/>
                </a:cubicBezTo>
                <a:cubicBezTo>
                  <a:pt x="174" y="98"/>
                  <a:pt x="169" y="99"/>
                  <a:pt x="166" y="102"/>
                </a:cubicBezTo>
                <a:cubicBezTo>
                  <a:pt x="165" y="103"/>
                  <a:pt x="163" y="105"/>
                  <a:pt x="162" y="107"/>
                </a:cubicBezTo>
                <a:cubicBezTo>
                  <a:pt x="156" y="107"/>
                  <a:pt x="156" y="107"/>
                  <a:pt x="156" y="107"/>
                </a:cubicBezTo>
                <a:cubicBezTo>
                  <a:pt x="155" y="103"/>
                  <a:pt x="151" y="100"/>
                  <a:pt x="147" y="100"/>
                </a:cubicBezTo>
                <a:cubicBezTo>
                  <a:pt x="143" y="100"/>
                  <a:pt x="139" y="102"/>
                  <a:pt x="138" y="105"/>
                </a:cubicBezTo>
                <a:cubicBezTo>
                  <a:pt x="134" y="101"/>
                  <a:pt x="131" y="97"/>
                  <a:pt x="126" y="94"/>
                </a:cubicBezTo>
                <a:close/>
                <a:moveTo>
                  <a:pt x="634" y="202"/>
                </a:moveTo>
                <a:cubicBezTo>
                  <a:pt x="632" y="197"/>
                  <a:pt x="629" y="191"/>
                  <a:pt x="628" y="186"/>
                </a:cubicBezTo>
                <a:cubicBezTo>
                  <a:pt x="626" y="191"/>
                  <a:pt x="623" y="197"/>
                  <a:pt x="621" y="202"/>
                </a:cubicBezTo>
                <a:cubicBezTo>
                  <a:pt x="619" y="207"/>
                  <a:pt x="616" y="212"/>
                  <a:pt x="616" y="218"/>
                </a:cubicBezTo>
                <a:cubicBezTo>
                  <a:pt x="616" y="222"/>
                  <a:pt x="617" y="226"/>
                  <a:pt x="620" y="229"/>
                </a:cubicBezTo>
                <a:cubicBezTo>
                  <a:pt x="622" y="231"/>
                  <a:pt x="625" y="233"/>
                  <a:pt x="628" y="234"/>
                </a:cubicBezTo>
                <a:cubicBezTo>
                  <a:pt x="631" y="233"/>
                  <a:pt x="633" y="231"/>
                  <a:pt x="635" y="229"/>
                </a:cubicBezTo>
                <a:cubicBezTo>
                  <a:pt x="638" y="226"/>
                  <a:pt x="639" y="222"/>
                  <a:pt x="639" y="218"/>
                </a:cubicBezTo>
                <a:cubicBezTo>
                  <a:pt x="639" y="212"/>
                  <a:pt x="637" y="207"/>
                  <a:pt x="634" y="202"/>
                </a:cubicBezTo>
                <a:close/>
                <a:moveTo>
                  <a:pt x="621" y="50"/>
                </a:moveTo>
                <a:cubicBezTo>
                  <a:pt x="623" y="55"/>
                  <a:pt x="626" y="61"/>
                  <a:pt x="628" y="67"/>
                </a:cubicBezTo>
                <a:cubicBezTo>
                  <a:pt x="629" y="61"/>
                  <a:pt x="632" y="55"/>
                  <a:pt x="634" y="50"/>
                </a:cubicBezTo>
                <a:cubicBezTo>
                  <a:pt x="637" y="45"/>
                  <a:pt x="639" y="40"/>
                  <a:pt x="639" y="35"/>
                </a:cubicBezTo>
                <a:cubicBezTo>
                  <a:pt x="639" y="30"/>
                  <a:pt x="638" y="26"/>
                  <a:pt x="635" y="23"/>
                </a:cubicBezTo>
                <a:cubicBezTo>
                  <a:pt x="633" y="21"/>
                  <a:pt x="631" y="19"/>
                  <a:pt x="628" y="18"/>
                </a:cubicBezTo>
                <a:cubicBezTo>
                  <a:pt x="625" y="19"/>
                  <a:pt x="622" y="21"/>
                  <a:pt x="620" y="23"/>
                </a:cubicBezTo>
                <a:cubicBezTo>
                  <a:pt x="617" y="26"/>
                  <a:pt x="616" y="30"/>
                  <a:pt x="616" y="35"/>
                </a:cubicBezTo>
                <a:cubicBezTo>
                  <a:pt x="616" y="40"/>
                  <a:pt x="619" y="45"/>
                  <a:pt x="621" y="50"/>
                </a:cubicBezTo>
                <a:close/>
                <a:moveTo>
                  <a:pt x="586" y="94"/>
                </a:moveTo>
                <a:cubicBezTo>
                  <a:pt x="578" y="106"/>
                  <a:pt x="597" y="112"/>
                  <a:pt x="605" y="117"/>
                </a:cubicBezTo>
                <a:cubicBezTo>
                  <a:pt x="622" y="128"/>
                  <a:pt x="623" y="144"/>
                  <a:pt x="610" y="161"/>
                </a:cubicBezTo>
                <a:cubicBezTo>
                  <a:pt x="621" y="157"/>
                  <a:pt x="626" y="141"/>
                  <a:pt x="628" y="129"/>
                </a:cubicBezTo>
                <a:cubicBezTo>
                  <a:pt x="629" y="141"/>
                  <a:pt x="634" y="157"/>
                  <a:pt x="646" y="161"/>
                </a:cubicBezTo>
                <a:cubicBezTo>
                  <a:pt x="633" y="144"/>
                  <a:pt x="633" y="128"/>
                  <a:pt x="651" y="117"/>
                </a:cubicBezTo>
                <a:cubicBezTo>
                  <a:pt x="658" y="112"/>
                  <a:pt x="677" y="106"/>
                  <a:pt x="669" y="94"/>
                </a:cubicBezTo>
                <a:cubicBezTo>
                  <a:pt x="664" y="87"/>
                  <a:pt x="652" y="87"/>
                  <a:pt x="649" y="96"/>
                </a:cubicBezTo>
                <a:cubicBezTo>
                  <a:pt x="648" y="98"/>
                  <a:pt x="646" y="99"/>
                  <a:pt x="646" y="98"/>
                </a:cubicBezTo>
                <a:cubicBezTo>
                  <a:pt x="649" y="83"/>
                  <a:pt x="657" y="71"/>
                  <a:pt x="669" y="62"/>
                </a:cubicBezTo>
                <a:cubicBezTo>
                  <a:pt x="690" y="45"/>
                  <a:pt x="703" y="62"/>
                  <a:pt x="697" y="69"/>
                </a:cubicBezTo>
                <a:cubicBezTo>
                  <a:pt x="696" y="69"/>
                  <a:pt x="695" y="70"/>
                  <a:pt x="694" y="69"/>
                </a:cubicBezTo>
                <a:cubicBezTo>
                  <a:pt x="692" y="67"/>
                  <a:pt x="689" y="66"/>
                  <a:pt x="687" y="67"/>
                </a:cubicBezTo>
                <a:cubicBezTo>
                  <a:pt x="683" y="69"/>
                  <a:pt x="681" y="73"/>
                  <a:pt x="683" y="76"/>
                </a:cubicBezTo>
                <a:cubicBezTo>
                  <a:pt x="685" y="84"/>
                  <a:pt x="695" y="83"/>
                  <a:pt x="701" y="79"/>
                </a:cubicBezTo>
                <a:cubicBezTo>
                  <a:pt x="707" y="75"/>
                  <a:pt x="710" y="69"/>
                  <a:pt x="710" y="63"/>
                </a:cubicBezTo>
                <a:cubicBezTo>
                  <a:pt x="711" y="52"/>
                  <a:pt x="699" y="44"/>
                  <a:pt x="688" y="45"/>
                </a:cubicBezTo>
                <a:cubicBezTo>
                  <a:pt x="677" y="46"/>
                  <a:pt x="667" y="54"/>
                  <a:pt x="659" y="61"/>
                </a:cubicBezTo>
                <a:cubicBezTo>
                  <a:pt x="657" y="62"/>
                  <a:pt x="659" y="59"/>
                  <a:pt x="659" y="59"/>
                </a:cubicBezTo>
                <a:cubicBezTo>
                  <a:pt x="667" y="50"/>
                  <a:pt x="674" y="40"/>
                  <a:pt x="673" y="28"/>
                </a:cubicBezTo>
                <a:cubicBezTo>
                  <a:pt x="672" y="8"/>
                  <a:pt x="645" y="0"/>
                  <a:pt x="628" y="1"/>
                </a:cubicBezTo>
                <a:cubicBezTo>
                  <a:pt x="611" y="0"/>
                  <a:pt x="583" y="8"/>
                  <a:pt x="582" y="28"/>
                </a:cubicBezTo>
                <a:cubicBezTo>
                  <a:pt x="581" y="40"/>
                  <a:pt x="589" y="50"/>
                  <a:pt x="596" y="59"/>
                </a:cubicBezTo>
                <a:cubicBezTo>
                  <a:pt x="596" y="59"/>
                  <a:pt x="598" y="62"/>
                  <a:pt x="597" y="61"/>
                </a:cubicBezTo>
                <a:cubicBezTo>
                  <a:pt x="588" y="54"/>
                  <a:pt x="578" y="46"/>
                  <a:pt x="567" y="45"/>
                </a:cubicBezTo>
                <a:cubicBezTo>
                  <a:pt x="557" y="44"/>
                  <a:pt x="545" y="52"/>
                  <a:pt x="545" y="63"/>
                </a:cubicBezTo>
                <a:cubicBezTo>
                  <a:pt x="545" y="69"/>
                  <a:pt x="549" y="75"/>
                  <a:pt x="554" y="79"/>
                </a:cubicBezTo>
                <a:cubicBezTo>
                  <a:pt x="560" y="83"/>
                  <a:pt x="570" y="84"/>
                  <a:pt x="573" y="76"/>
                </a:cubicBezTo>
                <a:cubicBezTo>
                  <a:pt x="574" y="73"/>
                  <a:pt x="572" y="69"/>
                  <a:pt x="569" y="67"/>
                </a:cubicBezTo>
                <a:cubicBezTo>
                  <a:pt x="566" y="66"/>
                  <a:pt x="563" y="67"/>
                  <a:pt x="561" y="69"/>
                </a:cubicBezTo>
                <a:cubicBezTo>
                  <a:pt x="561" y="70"/>
                  <a:pt x="559" y="69"/>
                  <a:pt x="559" y="69"/>
                </a:cubicBezTo>
                <a:cubicBezTo>
                  <a:pt x="552" y="62"/>
                  <a:pt x="566" y="45"/>
                  <a:pt x="586" y="62"/>
                </a:cubicBezTo>
                <a:cubicBezTo>
                  <a:pt x="598" y="71"/>
                  <a:pt x="606" y="83"/>
                  <a:pt x="609" y="98"/>
                </a:cubicBezTo>
                <a:cubicBezTo>
                  <a:pt x="610" y="99"/>
                  <a:pt x="607" y="98"/>
                  <a:pt x="607" y="96"/>
                </a:cubicBezTo>
                <a:cubicBezTo>
                  <a:pt x="603" y="87"/>
                  <a:pt x="591" y="87"/>
                  <a:pt x="586" y="94"/>
                </a:cubicBezTo>
                <a:close/>
                <a:moveTo>
                  <a:pt x="611" y="73"/>
                </a:moveTo>
                <a:cubicBezTo>
                  <a:pt x="606" y="62"/>
                  <a:pt x="601" y="51"/>
                  <a:pt x="600" y="39"/>
                </a:cubicBezTo>
                <a:cubicBezTo>
                  <a:pt x="600" y="22"/>
                  <a:pt x="611" y="6"/>
                  <a:pt x="628" y="2"/>
                </a:cubicBezTo>
                <a:cubicBezTo>
                  <a:pt x="645" y="6"/>
                  <a:pt x="656" y="22"/>
                  <a:pt x="655" y="39"/>
                </a:cubicBezTo>
                <a:cubicBezTo>
                  <a:pt x="654" y="51"/>
                  <a:pt x="649" y="62"/>
                  <a:pt x="645" y="73"/>
                </a:cubicBezTo>
                <a:cubicBezTo>
                  <a:pt x="638" y="88"/>
                  <a:pt x="629" y="103"/>
                  <a:pt x="628" y="121"/>
                </a:cubicBezTo>
                <a:cubicBezTo>
                  <a:pt x="626" y="103"/>
                  <a:pt x="618" y="88"/>
                  <a:pt x="611" y="73"/>
                </a:cubicBezTo>
                <a:close/>
                <a:moveTo>
                  <a:pt x="518" y="91"/>
                </a:moveTo>
                <a:cubicBezTo>
                  <a:pt x="526" y="87"/>
                  <a:pt x="536" y="87"/>
                  <a:pt x="544" y="93"/>
                </a:cubicBezTo>
                <a:cubicBezTo>
                  <a:pt x="548" y="96"/>
                  <a:pt x="551" y="99"/>
                  <a:pt x="553" y="103"/>
                </a:cubicBezTo>
                <a:cubicBezTo>
                  <a:pt x="555" y="109"/>
                  <a:pt x="556" y="115"/>
                  <a:pt x="557" y="121"/>
                </a:cubicBezTo>
                <a:cubicBezTo>
                  <a:pt x="557" y="121"/>
                  <a:pt x="557" y="121"/>
                  <a:pt x="557" y="121"/>
                </a:cubicBezTo>
                <a:cubicBezTo>
                  <a:pt x="558" y="117"/>
                  <a:pt x="559" y="114"/>
                  <a:pt x="560" y="112"/>
                </a:cubicBezTo>
                <a:cubicBezTo>
                  <a:pt x="561" y="108"/>
                  <a:pt x="563" y="105"/>
                  <a:pt x="565" y="103"/>
                </a:cubicBezTo>
                <a:cubicBezTo>
                  <a:pt x="571" y="98"/>
                  <a:pt x="579" y="101"/>
                  <a:pt x="581" y="107"/>
                </a:cubicBezTo>
                <a:cubicBezTo>
                  <a:pt x="581" y="110"/>
                  <a:pt x="580" y="113"/>
                  <a:pt x="579" y="116"/>
                </a:cubicBezTo>
                <a:cubicBezTo>
                  <a:pt x="577" y="118"/>
                  <a:pt x="575" y="121"/>
                  <a:pt x="573" y="123"/>
                </a:cubicBezTo>
                <a:cubicBezTo>
                  <a:pt x="571" y="126"/>
                  <a:pt x="568" y="128"/>
                  <a:pt x="566" y="131"/>
                </a:cubicBezTo>
                <a:cubicBezTo>
                  <a:pt x="564" y="135"/>
                  <a:pt x="563" y="140"/>
                  <a:pt x="562" y="145"/>
                </a:cubicBezTo>
                <a:cubicBezTo>
                  <a:pt x="563" y="145"/>
                  <a:pt x="563" y="145"/>
                  <a:pt x="563" y="145"/>
                </a:cubicBezTo>
                <a:cubicBezTo>
                  <a:pt x="564" y="143"/>
                  <a:pt x="566" y="141"/>
                  <a:pt x="568" y="139"/>
                </a:cubicBezTo>
                <a:cubicBezTo>
                  <a:pt x="570" y="137"/>
                  <a:pt x="572" y="135"/>
                  <a:pt x="575" y="134"/>
                </a:cubicBezTo>
                <a:cubicBezTo>
                  <a:pt x="577" y="133"/>
                  <a:pt x="580" y="132"/>
                  <a:pt x="582" y="134"/>
                </a:cubicBezTo>
                <a:cubicBezTo>
                  <a:pt x="585" y="136"/>
                  <a:pt x="586" y="140"/>
                  <a:pt x="585" y="143"/>
                </a:cubicBezTo>
                <a:cubicBezTo>
                  <a:pt x="585" y="147"/>
                  <a:pt x="581" y="149"/>
                  <a:pt x="579" y="151"/>
                </a:cubicBezTo>
                <a:cubicBezTo>
                  <a:pt x="576" y="154"/>
                  <a:pt x="572" y="156"/>
                  <a:pt x="570" y="159"/>
                </a:cubicBezTo>
                <a:cubicBezTo>
                  <a:pt x="565" y="168"/>
                  <a:pt x="572" y="178"/>
                  <a:pt x="579" y="184"/>
                </a:cubicBezTo>
                <a:cubicBezTo>
                  <a:pt x="579" y="183"/>
                  <a:pt x="579" y="183"/>
                  <a:pt x="579" y="183"/>
                </a:cubicBezTo>
                <a:cubicBezTo>
                  <a:pt x="578" y="177"/>
                  <a:pt x="577" y="168"/>
                  <a:pt x="582" y="163"/>
                </a:cubicBezTo>
                <a:cubicBezTo>
                  <a:pt x="590" y="153"/>
                  <a:pt x="604" y="158"/>
                  <a:pt x="604" y="175"/>
                </a:cubicBezTo>
                <a:cubicBezTo>
                  <a:pt x="604" y="179"/>
                  <a:pt x="603" y="183"/>
                  <a:pt x="604" y="187"/>
                </a:cubicBezTo>
                <a:cubicBezTo>
                  <a:pt x="604" y="190"/>
                  <a:pt x="605" y="192"/>
                  <a:pt x="606" y="194"/>
                </a:cubicBezTo>
                <a:cubicBezTo>
                  <a:pt x="608" y="196"/>
                  <a:pt x="609" y="198"/>
                  <a:pt x="611" y="199"/>
                </a:cubicBezTo>
                <a:cubicBezTo>
                  <a:pt x="603" y="199"/>
                  <a:pt x="595" y="199"/>
                  <a:pt x="588" y="196"/>
                </a:cubicBezTo>
                <a:cubicBezTo>
                  <a:pt x="580" y="193"/>
                  <a:pt x="574" y="188"/>
                  <a:pt x="569" y="181"/>
                </a:cubicBezTo>
                <a:cubicBezTo>
                  <a:pt x="559" y="167"/>
                  <a:pt x="562" y="148"/>
                  <a:pt x="557" y="131"/>
                </a:cubicBezTo>
                <a:cubicBezTo>
                  <a:pt x="555" y="122"/>
                  <a:pt x="550" y="113"/>
                  <a:pt x="543" y="106"/>
                </a:cubicBezTo>
                <a:cubicBezTo>
                  <a:pt x="536" y="99"/>
                  <a:pt x="528" y="93"/>
                  <a:pt x="518" y="91"/>
                </a:cubicBezTo>
                <a:close/>
                <a:moveTo>
                  <a:pt x="737" y="91"/>
                </a:moveTo>
                <a:cubicBezTo>
                  <a:pt x="729" y="87"/>
                  <a:pt x="719" y="87"/>
                  <a:pt x="711" y="93"/>
                </a:cubicBezTo>
                <a:cubicBezTo>
                  <a:pt x="708" y="96"/>
                  <a:pt x="705" y="99"/>
                  <a:pt x="703" y="103"/>
                </a:cubicBezTo>
                <a:cubicBezTo>
                  <a:pt x="700" y="109"/>
                  <a:pt x="699" y="115"/>
                  <a:pt x="699" y="121"/>
                </a:cubicBezTo>
                <a:cubicBezTo>
                  <a:pt x="698" y="121"/>
                  <a:pt x="698" y="121"/>
                  <a:pt x="698" y="121"/>
                </a:cubicBezTo>
                <a:cubicBezTo>
                  <a:pt x="698" y="117"/>
                  <a:pt x="697" y="114"/>
                  <a:pt x="695" y="112"/>
                </a:cubicBezTo>
                <a:cubicBezTo>
                  <a:pt x="694" y="108"/>
                  <a:pt x="692" y="105"/>
                  <a:pt x="690" y="103"/>
                </a:cubicBezTo>
                <a:cubicBezTo>
                  <a:pt x="685" y="98"/>
                  <a:pt x="676" y="101"/>
                  <a:pt x="675" y="107"/>
                </a:cubicBezTo>
                <a:cubicBezTo>
                  <a:pt x="674" y="110"/>
                  <a:pt x="675" y="113"/>
                  <a:pt x="676" y="116"/>
                </a:cubicBezTo>
                <a:cubicBezTo>
                  <a:pt x="678" y="118"/>
                  <a:pt x="680" y="121"/>
                  <a:pt x="683" y="123"/>
                </a:cubicBezTo>
                <a:cubicBezTo>
                  <a:pt x="685" y="126"/>
                  <a:pt x="687" y="128"/>
                  <a:pt x="689" y="131"/>
                </a:cubicBezTo>
                <a:cubicBezTo>
                  <a:pt x="692" y="135"/>
                  <a:pt x="693" y="140"/>
                  <a:pt x="693" y="145"/>
                </a:cubicBezTo>
                <a:cubicBezTo>
                  <a:pt x="693" y="145"/>
                  <a:pt x="693" y="145"/>
                  <a:pt x="693" y="145"/>
                </a:cubicBezTo>
                <a:cubicBezTo>
                  <a:pt x="692" y="143"/>
                  <a:pt x="690" y="141"/>
                  <a:pt x="688" y="139"/>
                </a:cubicBezTo>
                <a:cubicBezTo>
                  <a:pt x="686" y="137"/>
                  <a:pt x="683" y="135"/>
                  <a:pt x="680" y="134"/>
                </a:cubicBezTo>
                <a:cubicBezTo>
                  <a:pt x="678" y="133"/>
                  <a:pt x="675" y="132"/>
                  <a:pt x="673" y="134"/>
                </a:cubicBezTo>
                <a:cubicBezTo>
                  <a:pt x="670" y="136"/>
                  <a:pt x="670" y="140"/>
                  <a:pt x="670" y="143"/>
                </a:cubicBezTo>
                <a:cubicBezTo>
                  <a:pt x="671" y="147"/>
                  <a:pt x="674" y="149"/>
                  <a:pt x="677" y="151"/>
                </a:cubicBezTo>
                <a:cubicBezTo>
                  <a:pt x="680" y="154"/>
                  <a:pt x="683" y="156"/>
                  <a:pt x="685" y="159"/>
                </a:cubicBezTo>
                <a:cubicBezTo>
                  <a:pt x="690" y="168"/>
                  <a:pt x="683" y="178"/>
                  <a:pt x="676" y="184"/>
                </a:cubicBezTo>
                <a:cubicBezTo>
                  <a:pt x="676" y="183"/>
                  <a:pt x="676" y="183"/>
                  <a:pt x="676" y="183"/>
                </a:cubicBezTo>
                <a:cubicBezTo>
                  <a:pt x="678" y="177"/>
                  <a:pt x="678" y="168"/>
                  <a:pt x="674" y="163"/>
                </a:cubicBezTo>
                <a:cubicBezTo>
                  <a:pt x="665" y="153"/>
                  <a:pt x="652" y="158"/>
                  <a:pt x="651" y="175"/>
                </a:cubicBezTo>
                <a:cubicBezTo>
                  <a:pt x="651" y="179"/>
                  <a:pt x="652" y="183"/>
                  <a:pt x="651" y="187"/>
                </a:cubicBezTo>
                <a:cubicBezTo>
                  <a:pt x="651" y="190"/>
                  <a:pt x="650" y="192"/>
                  <a:pt x="649" y="194"/>
                </a:cubicBezTo>
                <a:cubicBezTo>
                  <a:pt x="648" y="196"/>
                  <a:pt x="646" y="198"/>
                  <a:pt x="644" y="199"/>
                </a:cubicBezTo>
                <a:cubicBezTo>
                  <a:pt x="652" y="199"/>
                  <a:pt x="660" y="199"/>
                  <a:pt x="668" y="196"/>
                </a:cubicBezTo>
                <a:cubicBezTo>
                  <a:pt x="675" y="193"/>
                  <a:pt x="682" y="188"/>
                  <a:pt x="686" y="181"/>
                </a:cubicBezTo>
                <a:cubicBezTo>
                  <a:pt x="697" y="167"/>
                  <a:pt x="694" y="148"/>
                  <a:pt x="698" y="131"/>
                </a:cubicBezTo>
                <a:cubicBezTo>
                  <a:pt x="701" y="122"/>
                  <a:pt x="706" y="113"/>
                  <a:pt x="712" y="106"/>
                </a:cubicBezTo>
                <a:cubicBezTo>
                  <a:pt x="719" y="99"/>
                  <a:pt x="728" y="93"/>
                  <a:pt x="737" y="91"/>
                </a:cubicBezTo>
                <a:close/>
              </a:path>
            </a:pathLst>
          </a:custGeom>
          <a:solidFill>
            <a:schemeClr val="tx1">
              <a:alpha val="81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7997125" y="3429000"/>
            <a:ext cx="3704095" cy="0"/>
          </a:xfrm>
          <a:prstGeom prst="line">
            <a:avLst/>
          </a:prstGeom>
          <a:ln w="22225">
            <a:solidFill>
              <a:schemeClr val="tx1">
                <a:lumMod val="85000"/>
                <a:lumOff val="15000"/>
              </a:schemeClr>
            </a:solidFill>
            <a:prstDash val="sysDot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 flipH="1">
            <a:off x="446868" y="3426101"/>
            <a:ext cx="3704095" cy="0"/>
          </a:xfrm>
          <a:prstGeom prst="line">
            <a:avLst/>
          </a:prstGeom>
          <a:ln w="22225">
            <a:solidFill>
              <a:schemeClr val="tx1">
                <a:lumMod val="85000"/>
                <a:lumOff val="15000"/>
              </a:schemeClr>
            </a:solidFill>
            <a:prstDash val="sysDot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98156" y="96112"/>
            <a:ext cx="11995688" cy="6661149"/>
          </a:xfrm>
          <a:prstGeom prst="rect">
            <a:avLst/>
          </a:prstGeom>
          <a:noFill/>
          <a:ln w="63500" cmpd="thickThin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1" name="Freeform 27"/>
          <p:cNvSpPr>
            <a:spLocks/>
          </p:cNvSpPr>
          <p:nvPr/>
        </p:nvSpPr>
        <p:spPr bwMode="auto">
          <a:xfrm flipH="1">
            <a:off x="7146756" y="967119"/>
            <a:ext cx="743535" cy="300546"/>
          </a:xfrm>
          <a:custGeom>
            <a:avLst/>
            <a:gdLst>
              <a:gd name="T0" fmla="*/ 366 w 399"/>
              <a:gd name="T1" fmla="*/ 100 h 159"/>
              <a:gd name="T2" fmla="*/ 371 w 399"/>
              <a:gd name="T3" fmla="*/ 115 h 159"/>
              <a:gd name="T4" fmla="*/ 350 w 399"/>
              <a:gd name="T5" fmla="*/ 118 h 159"/>
              <a:gd name="T6" fmla="*/ 361 w 399"/>
              <a:gd name="T7" fmla="*/ 88 h 159"/>
              <a:gd name="T8" fmla="*/ 383 w 399"/>
              <a:gd name="T9" fmla="*/ 131 h 159"/>
              <a:gd name="T10" fmla="*/ 313 w 399"/>
              <a:gd name="T11" fmla="*/ 148 h 159"/>
              <a:gd name="T12" fmla="*/ 261 w 399"/>
              <a:gd name="T13" fmla="*/ 129 h 159"/>
              <a:gd name="T14" fmla="*/ 260 w 399"/>
              <a:gd name="T15" fmla="*/ 128 h 159"/>
              <a:gd name="T16" fmla="*/ 240 w 399"/>
              <a:gd name="T17" fmla="*/ 159 h 159"/>
              <a:gd name="T18" fmla="*/ 91 w 399"/>
              <a:gd name="T19" fmla="*/ 11 h 159"/>
              <a:gd name="T20" fmla="*/ 11 w 399"/>
              <a:gd name="T21" fmla="*/ 53 h 159"/>
              <a:gd name="T22" fmla="*/ 63 w 399"/>
              <a:gd name="T23" fmla="*/ 109 h 159"/>
              <a:gd name="T24" fmla="*/ 89 w 399"/>
              <a:gd name="T25" fmla="*/ 68 h 159"/>
              <a:gd name="T26" fmla="*/ 48 w 399"/>
              <a:gd name="T27" fmla="*/ 45 h 159"/>
              <a:gd name="T28" fmla="*/ 36 w 399"/>
              <a:gd name="T29" fmla="*/ 76 h 159"/>
              <a:gd name="T30" fmla="*/ 69 w 399"/>
              <a:gd name="T31" fmla="*/ 78 h 159"/>
              <a:gd name="T32" fmla="*/ 59 w 399"/>
              <a:gd name="T33" fmla="*/ 61 h 159"/>
              <a:gd name="T34" fmla="*/ 43 w 399"/>
              <a:gd name="T35" fmla="*/ 72 h 159"/>
              <a:gd name="T36" fmla="*/ 62 w 399"/>
              <a:gd name="T37" fmla="*/ 58 h 159"/>
              <a:gd name="T38" fmla="*/ 72 w 399"/>
              <a:gd name="T39" fmla="*/ 79 h 159"/>
              <a:gd name="T40" fmla="*/ 32 w 399"/>
              <a:gd name="T41" fmla="*/ 78 h 159"/>
              <a:gd name="T42" fmla="*/ 46 w 399"/>
              <a:gd name="T43" fmla="*/ 42 h 159"/>
              <a:gd name="T44" fmla="*/ 93 w 399"/>
              <a:gd name="T45" fmla="*/ 69 h 159"/>
              <a:gd name="T46" fmla="*/ 64 w 399"/>
              <a:gd name="T47" fmla="*/ 114 h 159"/>
              <a:gd name="T48" fmla="*/ 8 w 399"/>
              <a:gd name="T49" fmla="*/ 52 h 159"/>
              <a:gd name="T50" fmla="*/ 94 w 399"/>
              <a:gd name="T51" fmla="*/ 7 h 159"/>
              <a:gd name="T52" fmla="*/ 238 w 399"/>
              <a:gd name="T53" fmla="*/ 151 h 159"/>
              <a:gd name="T54" fmla="*/ 256 w 399"/>
              <a:gd name="T55" fmla="*/ 126 h 159"/>
              <a:gd name="T56" fmla="*/ 207 w 399"/>
              <a:gd name="T57" fmla="*/ 73 h 159"/>
              <a:gd name="T58" fmla="*/ 345 w 399"/>
              <a:gd name="T59" fmla="*/ 75 h 159"/>
              <a:gd name="T60" fmla="*/ 264 w 399"/>
              <a:gd name="T61" fmla="*/ 124 h 159"/>
              <a:gd name="T62" fmla="*/ 314 w 399"/>
              <a:gd name="T63" fmla="*/ 143 h 159"/>
              <a:gd name="T64" fmla="*/ 380 w 399"/>
              <a:gd name="T65" fmla="*/ 131 h 159"/>
              <a:gd name="T66" fmla="*/ 361 w 399"/>
              <a:gd name="T67" fmla="*/ 93 h 159"/>
              <a:gd name="T68" fmla="*/ 352 w 399"/>
              <a:gd name="T69" fmla="*/ 116 h 159"/>
              <a:gd name="T70" fmla="*/ 366 w 399"/>
              <a:gd name="T71" fmla="*/ 100 h 1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399" h="159">
                <a:moveTo>
                  <a:pt x="366" y="100"/>
                </a:moveTo>
                <a:cubicBezTo>
                  <a:pt x="371" y="101"/>
                  <a:pt x="374" y="109"/>
                  <a:pt x="371" y="115"/>
                </a:cubicBezTo>
                <a:cubicBezTo>
                  <a:pt x="366" y="122"/>
                  <a:pt x="356" y="123"/>
                  <a:pt x="350" y="118"/>
                </a:cubicBezTo>
                <a:cubicBezTo>
                  <a:pt x="337" y="109"/>
                  <a:pt x="343" y="89"/>
                  <a:pt x="361" y="88"/>
                </a:cubicBezTo>
                <a:cubicBezTo>
                  <a:pt x="382" y="87"/>
                  <a:pt x="399" y="110"/>
                  <a:pt x="383" y="131"/>
                </a:cubicBezTo>
                <a:cubicBezTo>
                  <a:pt x="368" y="152"/>
                  <a:pt x="337" y="152"/>
                  <a:pt x="313" y="148"/>
                </a:cubicBezTo>
                <a:cubicBezTo>
                  <a:pt x="296" y="144"/>
                  <a:pt x="277" y="138"/>
                  <a:pt x="261" y="129"/>
                </a:cubicBezTo>
                <a:cubicBezTo>
                  <a:pt x="260" y="128"/>
                  <a:pt x="260" y="128"/>
                  <a:pt x="260" y="128"/>
                </a:cubicBezTo>
                <a:cubicBezTo>
                  <a:pt x="252" y="138"/>
                  <a:pt x="246" y="148"/>
                  <a:pt x="240" y="159"/>
                </a:cubicBezTo>
                <a:cubicBezTo>
                  <a:pt x="193" y="134"/>
                  <a:pt x="166" y="28"/>
                  <a:pt x="91" y="11"/>
                </a:cubicBezTo>
                <a:cubicBezTo>
                  <a:pt x="61" y="4"/>
                  <a:pt x="20" y="17"/>
                  <a:pt x="11" y="53"/>
                </a:cubicBezTo>
                <a:cubicBezTo>
                  <a:pt x="5" y="82"/>
                  <a:pt x="31" y="115"/>
                  <a:pt x="63" y="109"/>
                </a:cubicBezTo>
                <a:cubicBezTo>
                  <a:pt x="80" y="106"/>
                  <a:pt x="93" y="86"/>
                  <a:pt x="89" y="68"/>
                </a:cubicBezTo>
                <a:cubicBezTo>
                  <a:pt x="86" y="50"/>
                  <a:pt x="65" y="37"/>
                  <a:pt x="48" y="45"/>
                </a:cubicBezTo>
                <a:cubicBezTo>
                  <a:pt x="35" y="50"/>
                  <a:pt x="31" y="65"/>
                  <a:pt x="36" y="76"/>
                </a:cubicBezTo>
                <a:cubicBezTo>
                  <a:pt x="42" y="88"/>
                  <a:pt x="64" y="91"/>
                  <a:pt x="69" y="78"/>
                </a:cubicBezTo>
                <a:cubicBezTo>
                  <a:pt x="73" y="67"/>
                  <a:pt x="63" y="61"/>
                  <a:pt x="59" y="61"/>
                </a:cubicBezTo>
                <a:cubicBezTo>
                  <a:pt x="52" y="60"/>
                  <a:pt x="44" y="64"/>
                  <a:pt x="43" y="72"/>
                </a:cubicBezTo>
                <a:cubicBezTo>
                  <a:pt x="42" y="61"/>
                  <a:pt x="54" y="56"/>
                  <a:pt x="62" y="58"/>
                </a:cubicBezTo>
                <a:cubicBezTo>
                  <a:pt x="69" y="60"/>
                  <a:pt x="76" y="68"/>
                  <a:pt x="72" y="79"/>
                </a:cubicBezTo>
                <a:cubicBezTo>
                  <a:pt x="66" y="96"/>
                  <a:pt x="39" y="94"/>
                  <a:pt x="32" y="78"/>
                </a:cubicBezTo>
                <a:cubicBezTo>
                  <a:pt x="26" y="65"/>
                  <a:pt x="33" y="48"/>
                  <a:pt x="46" y="42"/>
                </a:cubicBezTo>
                <a:cubicBezTo>
                  <a:pt x="67" y="33"/>
                  <a:pt x="89" y="48"/>
                  <a:pt x="93" y="69"/>
                </a:cubicBezTo>
                <a:cubicBezTo>
                  <a:pt x="97" y="89"/>
                  <a:pt x="84" y="110"/>
                  <a:pt x="64" y="114"/>
                </a:cubicBezTo>
                <a:cubicBezTo>
                  <a:pt x="28" y="121"/>
                  <a:pt x="0" y="85"/>
                  <a:pt x="8" y="52"/>
                </a:cubicBezTo>
                <a:cubicBezTo>
                  <a:pt x="18" y="14"/>
                  <a:pt x="60" y="0"/>
                  <a:pt x="94" y="7"/>
                </a:cubicBezTo>
                <a:cubicBezTo>
                  <a:pt x="166" y="24"/>
                  <a:pt x="192" y="118"/>
                  <a:pt x="238" y="151"/>
                </a:cubicBezTo>
                <a:cubicBezTo>
                  <a:pt x="242" y="143"/>
                  <a:pt x="249" y="134"/>
                  <a:pt x="256" y="126"/>
                </a:cubicBezTo>
                <a:cubicBezTo>
                  <a:pt x="234" y="113"/>
                  <a:pt x="213" y="96"/>
                  <a:pt x="207" y="73"/>
                </a:cubicBezTo>
                <a:cubicBezTo>
                  <a:pt x="240" y="78"/>
                  <a:pt x="306" y="67"/>
                  <a:pt x="345" y="75"/>
                </a:cubicBezTo>
                <a:cubicBezTo>
                  <a:pt x="313" y="74"/>
                  <a:pt x="283" y="103"/>
                  <a:pt x="264" y="124"/>
                </a:cubicBezTo>
                <a:cubicBezTo>
                  <a:pt x="280" y="133"/>
                  <a:pt x="297" y="140"/>
                  <a:pt x="314" y="143"/>
                </a:cubicBezTo>
                <a:cubicBezTo>
                  <a:pt x="335" y="147"/>
                  <a:pt x="365" y="148"/>
                  <a:pt x="380" y="131"/>
                </a:cubicBezTo>
                <a:cubicBezTo>
                  <a:pt x="395" y="113"/>
                  <a:pt x="380" y="92"/>
                  <a:pt x="361" y="93"/>
                </a:cubicBezTo>
                <a:cubicBezTo>
                  <a:pt x="348" y="94"/>
                  <a:pt x="344" y="110"/>
                  <a:pt x="352" y="116"/>
                </a:cubicBezTo>
                <a:cubicBezTo>
                  <a:pt x="363" y="123"/>
                  <a:pt x="376" y="111"/>
                  <a:pt x="366" y="100"/>
                </a:cubicBezTo>
                <a:close/>
              </a:path>
            </a:pathLst>
          </a:custGeom>
          <a:solidFill>
            <a:schemeClr val="tx1">
              <a:alpha val="7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41" name="Freeform 27"/>
          <p:cNvSpPr>
            <a:spLocks/>
          </p:cNvSpPr>
          <p:nvPr/>
        </p:nvSpPr>
        <p:spPr bwMode="auto">
          <a:xfrm>
            <a:off x="4257796" y="940520"/>
            <a:ext cx="743535" cy="300546"/>
          </a:xfrm>
          <a:custGeom>
            <a:avLst/>
            <a:gdLst>
              <a:gd name="T0" fmla="*/ 366 w 399"/>
              <a:gd name="T1" fmla="*/ 100 h 159"/>
              <a:gd name="T2" fmla="*/ 371 w 399"/>
              <a:gd name="T3" fmla="*/ 115 h 159"/>
              <a:gd name="T4" fmla="*/ 350 w 399"/>
              <a:gd name="T5" fmla="*/ 118 h 159"/>
              <a:gd name="T6" fmla="*/ 361 w 399"/>
              <a:gd name="T7" fmla="*/ 88 h 159"/>
              <a:gd name="T8" fmla="*/ 383 w 399"/>
              <a:gd name="T9" fmla="*/ 131 h 159"/>
              <a:gd name="T10" fmla="*/ 313 w 399"/>
              <a:gd name="T11" fmla="*/ 148 h 159"/>
              <a:gd name="T12" fmla="*/ 261 w 399"/>
              <a:gd name="T13" fmla="*/ 129 h 159"/>
              <a:gd name="T14" fmla="*/ 260 w 399"/>
              <a:gd name="T15" fmla="*/ 128 h 159"/>
              <a:gd name="T16" fmla="*/ 240 w 399"/>
              <a:gd name="T17" fmla="*/ 159 h 159"/>
              <a:gd name="T18" fmla="*/ 91 w 399"/>
              <a:gd name="T19" fmla="*/ 11 h 159"/>
              <a:gd name="T20" fmla="*/ 11 w 399"/>
              <a:gd name="T21" fmla="*/ 53 h 159"/>
              <a:gd name="T22" fmla="*/ 63 w 399"/>
              <a:gd name="T23" fmla="*/ 109 h 159"/>
              <a:gd name="T24" fmla="*/ 89 w 399"/>
              <a:gd name="T25" fmla="*/ 68 h 159"/>
              <a:gd name="T26" fmla="*/ 48 w 399"/>
              <a:gd name="T27" fmla="*/ 45 h 159"/>
              <a:gd name="T28" fmla="*/ 36 w 399"/>
              <a:gd name="T29" fmla="*/ 76 h 159"/>
              <a:gd name="T30" fmla="*/ 69 w 399"/>
              <a:gd name="T31" fmla="*/ 78 h 159"/>
              <a:gd name="T32" fmla="*/ 59 w 399"/>
              <a:gd name="T33" fmla="*/ 61 h 159"/>
              <a:gd name="T34" fmla="*/ 43 w 399"/>
              <a:gd name="T35" fmla="*/ 72 h 159"/>
              <a:gd name="T36" fmla="*/ 62 w 399"/>
              <a:gd name="T37" fmla="*/ 58 h 159"/>
              <a:gd name="T38" fmla="*/ 72 w 399"/>
              <a:gd name="T39" fmla="*/ 79 h 159"/>
              <a:gd name="T40" fmla="*/ 32 w 399"/>
              <a:gd name="T41" fmla="*/ 78 h 159"/>
              <a:gd name="T42" fmla="*/ 46 w 399"/>
              <a:gd name="T43" fmla="*/ 42 h 159"/>
              <a:gd name="T44" fmla="*/ 93 w 399"/>
              <a:gd name="T45" fmla="*/ 69 h 159"/>
              <a:gd name="T46" fmla="*/ 64 w 399"/>
              <a:gd name="T47" fmla="*/ 114 h 159"/>
              <a:gd name="T48" fmla="*/ 8 w 399"/>
              <a:gd name="T49" fmla="*/ 52 h 159"/>
              <a:gd name="T50" fmla="*/ 94 w 399"/>
              <a:gd name="T51" fmla="*/ 7 h 159"/>
              <a:gd name="T52" fmla="*/ 238 w 399"/>
              <a:gd name="T53" fmla="*/ 151 h 159"/>
              <a:gd name="T54" fmla="*/ 256 w 399"/>
              <a:gd name="T55" fmla="*/ 126 h 159"/>
              <a:gd name="T56" fmla="*/ 207 w 399"/>
              <a:gd name="T57" fmla="*/ 73 h 159"/>
              <a:gd name="T58" fmla="*/ 345 w 399"/>
              <a:gd name="T59" fmla="*/ 75 h 159"/>
              <a:gd name="T60" fmla="*/ 264 w 399"/>
              <a:gd name="T61" fmla="*/ 124 h 159"/>
              <a:gd name="T62" fmla="*/ 314 w 399"/>
              <a:gd name="T63" fmla="*/ 143 h 159"/>
              <a:gd name="T64" fmla="*/ 380 w 399"/>
              <a:gd name="T65" fmla="*/ 131 h 159"/>
              <a:gd name="T66" fmla="*/ 361 w 399"/>
              <a:gd name="T67" fmla="*/ 93 h 159"/>
              <a:gd name="T68" fmla="*/ 352 w 399"/>
              <a:gd name="T69" fmla="*/ 116 h 159"/>
              <a:gd name="T70" fmla="*/ 366 w 399"/>
              <a:gd name="T71" fmla="*/ 100 h 1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399" h="159">
                <a:moveTo>
                  <a:pt x="366" y="100"/>
                </a:moveTo>
                <a:cubicBezTo>
                  <a:pt x="371" y="101"/>
                  <a:pt x="374" y="109"/>
                  <a:pt x="371" y="115"/>
                </a:cubicBezTo>
                <a:cubicBezTo>
                  <a:pt x="366" y="122"/>
                  <a:pt x="356" y="123"/>
                  <a:pt x="350" y="118"/>
                </a:cubicBezTo>
                <a:cubicBezTo>
                  <a:pt x="337" y="109"/>
                  <a:pt x="343" y="89"/>
                  <a:pt x="361" y="88"/>
                </a:cubicBezTo>
                <a:cubicBezTo>
                  <a:pt x="382" y="87"/>
                  <a:pt x="399" y="110"/>
                  <a:pt x="383" y="131"/>
                </a:cubicBezTo>
                <a:cubicBezTo>
                  <a:pt x="368" y="152"/>
                  <a:pt x="337" y="152"/>
                  <a:pt x="313" y="148"/>
                </a:cubicBezTo>
                <a:cubicBezTo>
                  <a:pt x="296" y="144"/>
                  <a:pt x="277" y="138"/>
                  <a:pt x="261" y="129"/>
                </a:cubicBezTo>
                <a:cubicBezTo>
                  <a:pt x="260" y="128"/>
                  <a:pt x="260" y="128"/>
                  <a:pt x="260" y="128"/>
                </a:cubicBezTo>
                <a:cubicBezTo>
                  <a:pt x="252" y="138"/>
                  <a:pt x="246" y="148"/>
                  <a:pt x="240" y="159"/>
                </a:cubicBezTo>
                <a:cubicBezTo>
                  <a:pt x="193" y="134"/>
                  <a:pt x="166" y="28"/>
                  <a:pt x="91" y="11"/>
                </a:cubicBezTo>
                <a:cubicBezTo>
                  <a:pt x="61" y="4"/>
                  <a:pt x="20" y="17"/>
                  <a:pt x="11" y="53"/>
                </a:cubicBezTo>
                <a:cubicBezTo>
                  <a:pt x="5" y="82"/>
                  <a:pt x="31" y="115"/>
                  <a:pt x="63" y="109"/>
                </a:cubicBezTo>
                <a:cubicBezTo>
                  <a:pt x="80" y="106"/>
                  <a:pt x="93" y="86"/>
                  <a:pt x="89" y="68"/>
                </a:cubicBezTo>
                <a:cubicBezTo>
                  <a:pt x="86" y="50"/>
                  <a:pt x="65" y="37"/>
                  <a:pt x="48" y="45"/>
                </a:cubicBezTo>
                <a:cubicBezTo>
                  <a:pt x="35" y="50"/>
                  <a:pt x="31" y="65"/>
                  <a:pt x="36" y="76"/>
                </a:cubicBezTo>
                <a:cubicBezTo>
                  <a:pt x="42" y="88"/>
                  <a:pt x="64" y="91"/>
                  <a:pt x="69" y="78"/>
                </a:cubicBezTo>
                <a:cubicBezTo>
                  <a:pt x="73" y="67"/>
                  <a:pt x="63" y="61"/>
                  <a:pt x="59" y="61"/>
                </a:cubicBezTo>
                <a:cubicBezTo>
                  <a:pt x="52" y="60"/>
                  <a:pt x="44" y="64"/>
                  <a:pt x="43" y="72"/>
                </a:cubicBezTo>
                <a:cubicBezTo>
                  <a:pt x="42" y="61"/>
                  <a:pt x="54" y="56"/>
                  <a:pt x="62" y="58"/>
                </a:cubicBezTo>
                <a:cubicBezTo>
                  <a:pt x="69" y="60"/>
                  <a:pt x="76" y="68"/>
                  <a:pt x="72" y="79"/>
                </a:cubicBezTo>
                <a:cubicBezTo>
                  <a:pt x="66" y="96"/>
                  <a:pt x="39" y="94"/>
                  <a:pt x="32" y="78"/>
                </a:cubicBezTo>
                <a:cubicBezTo>
                  <a:pt x="26" y="65"/>
                  <a:pt x="33" y="48"/>
                  <a:pt x="46" y="42"/>
                </a:cubicBezTo>
                <a:cubicBezTo>
                  <a:pt x="67" y="33"/>
                  <a:pt x="89" y="48"/>
                  <a:pt x="93" y="69"/>
                </a:cubicBezTo>
                <a:cubicBezTo>
                  <a:pt x="97" y="89"/>
                  <a:pt x="84" y="110"/>
                  <a:pt x="64" y="114"/>
                </a:cubicBezTo>
                <a:cubicBezTo>
                  <a:pt x="28" y="121"/>
                  <a:pt x="0" y="85"/>
                  <a:pt x="8" y="52"/>
                </a:cubicBezTo>
                <a:cubicBezTo>
                  <a:pt x="18" y="14"/>
                  <a:pt x="60" y="0"/>
                  <a:pt x="94" y="7"/>
                </a:cubicBezTo>
                <a:cubicBezTo>
                  <a:pt x="166" y="24"/>
                  <a:pt x="192" y="118"/>
                  <a:pt x="238" y="151"/>
                </a:cubicBezTo>
                <a:cubicBezTo>
                  <a:pt x="242" y="143"/>
                  <a:pt x="249" y="134"/>
                  <a:pt x="256" y="126"/>
                </a:cubicBezTo>
                <a:cubicBezTo>
                  <a:pt x="234" y="113"/>
                  <a:pt x="213" y="96"/>
                  <a:pt x="207" y="73"/>
                </a:cubicBezTo>
                <a:cubicBezTo>
                  <a:pt x="240" y="78"/>
                  <a:pt x="306" y="67"/>
                  <a:pt x="345" y="75"/>
                </a:cubicBezTo>
                <a:cubicBezTo>
                  <a:pt x="313" y="74"/>
                  <a:pt x="283" y="103"/>
                  <a:pt x="264" y="124"/>
                </a:cubicBezTo>
                <a:cubicBezTo>
                  <a:pt x="280" y="133"/>
                  <a:pt x="297" y="140"/>
                  <a:pt x="314" y="143"/>
                </a:cubicBezTo>
                <a:cubicBezTo>
                  <a:pt x="335" y="147"/>
                  <a:pt x="365" y="148"/>
                  <a:pt x="380" y="131"/>
                </a:cubicBezTo>
                <a:cubicBezTo>
                  <a:pt x="395" y="113"/>
                  <a:pt x="380" y="92"/>
                  <a:pt x="361" y="93"/>
                </a:cubicBezTo>
                <a:cubicBezTo>
                  <a:pt x="348" y="94"/>
                  <a:pt x="344" y="110"/>
                  <a:pt x="352" y="116"/>
                </a:cubicBezTo>
                <a:cubicBezTo>
                  <a:pt x="363" y="123"/>
                  <a:pt x="376" y="111"/>
                  <a:pt x="366" y="100"/>
                </a:cubicBezTo>
                <a:close/>
              </a:path>
            </a:pathLst>
          </a:custGeom>
          <a:solidFill>
            <a:schemeClr val="tx1">
              <a:alpha val="7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5086298" y="1191992"/>
            <a:ext cx="1975492" cy="49074"/>
            <a:chOff x="5108253" y="1177442"/>
            <a:chExt cx="1975492" cy="49074"/>
          </a:xfrm>
        </p:grpSpPr>
        <p:cxnSp>
          <p:nvCxnSpPr>
            <p:cNvPr id="33" name="直接连接符 32"/>
            <p:cNvCxnSpPr/>
            <p:nvPr/>
          </p:nvCxnSpPr>
          <p:spPr>
            <a:xfrm>
              <a:off x="5108253" y="1226516"/>
              <a:ext cx="1975491" cy="0"/>
            </a:xfrm>
            <a:prstGeom prst="line">
              <a:avLst/>
            </a:prstGeom>
            <a:ln w="22225" cmpd="sng">
              <a:solidFill>
                <a:schemeClr val="tx1">
                  <a:lumMod val="75000"/>
                  <a:lumOff val="25000"/>
                  <a:alpha val="83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/>
            <p:cNvCxnSpPr/>
            <p:nvPr/>
          </p:nvCxnSpPr>
          <p:spPr>
            <a:xfrm>
              <a:off x="5108254" y="1177442"/>
              <a:ext cx="1975491" cy="0"/>
            </a:xfrm>
            <a:prstGeom prst="line">
              <a:avLst/>
            </a:prstGeom>
            <a:ln w="28575" cmpd="sng">
              <a:solidFill>
                <a:schemeClr val="tx1">
                  <a:lumMod val="75000"/>
                  <a:lumOff val="25000"/>
                  <a:alpha val="83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文本框 48"/>
          <p:cNvSpPr txBox="1"/>
          <p:nvPr/>
        </p:nvSpPr>
        <p:spPr>
          <a:xfrm>
            <a:off x="5228210" y="819230"/>
            <a:ext cx="17355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solidFill>
                  <a:prstClr val="black"/>
                </a:solidFill>
                <a:latin typeface="宋体" panose="02010600030101010101" pitchFamily="2" charset="-122"/>
              </a:rPr>
              <a:t>Your company</a:t>
            </a:r>
          </a:p>
        </p:txBody>
      </p:sp>
      <p:grpSp>
        <p:nvGrpSpPr>
          <p:cNvPr id="51" name="组合 50"/>
          <p:cNvGrpSpPr/>
          <p:nvPr/>
        </p:nvGrpSpPr>
        <p:grpSpPr>
          <a:xfrm>
            <a:off x="5086297" y="6175305"/>
            <a:ext cx="1975492" cy="49074"/>
            <a:chOff x="5108253" y="1177442"/>
            <a:chExt cx="1975492" cy="49074"/>
          </a:xfrm>
        </p:grpSpPr>
        <p:cxnSp>
          <p:nvCxnSpPr>
            <p:cNvPr id="52" name="直接连接符 51"/>
            <p:cNvCxnSpPr/>
            <p:nvPr/>
          </p:nvCxnSpPr>
          <p:spPr>
            <a:xfrm>
              <a:off x="5108253" y="1226516"/>
              <a:ext cx="1975491" cy="0"/>
            </a:xfrm>
            <a:prstGeom prst="line">
              <a:avLst/>
            </a:prstGeom>
            <a:ln w="22225" cmpd="sng">
              <a:solidFill>
                <a:schemeClr val="tx1">
                  <a:lumMod val="75000"/>
                  <a:lumOff val="25000"/>
                  <a:alpha val="83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/>
            <p:cNvCxnSpPr/>
            <p:nvPr/>
          </p:nvCxnSpPr>
          <p:spPr>
            <a:xfrm>
              <a:off x="5108254" y="1177442"/>
              <a:ext cx="1975491" cy="0"/>
            </a:xfrm>
            <a:prstGeom prst="line">
              <a:avLst/>
            </a:prstGeom>
            <a:ln w="28575" cmpd="sng">
              <a:solidFill>
                <a:schemeClr val="tx1">
                  <a:lumMod val="75000"/>
                  <a:lumOff val="25000"/>
                  <a:alpha val="83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组合 47"/>
          <p:cNvGrpSpPr/>
          <p:nvPr/>
        </p:nvGrpSpPr>
        <p:grpSpPr>
          <a:xfrm>
            <a:off x="5065729" y="5498131"/>
            <a:ext cx="2016626" cy="278698"/>
            <a:chOff x="7150100" y="4803775"/>
            <a:chExt cx="2317750" cy="668338"/>
          </a:xfrm>
        </p:grpSpPr>
        <p:sp>
          <p:nvSpPr>
            <p:cNvPr id="43" name="Freeform 31"/>
            <p:cNvSpPr>
              <a:spLocks/>
            </p:cNvSpPr>
            <p:nvPr/>
          </p:nvSpPr>
          <p:spPr bwMode="auto">
            <a:xfrm>
              <a:off x="8074025" y="4803775"/>
              <a:ext cx="466725" cy="533400"/>
            </a:xfrm>
            <a:custGeom>
              <a:avLst/>
              <a:gdLst>
                <a:gd name="T0" fmla="*/ 60 w 124"/>
                <a:gd name="T1" fmla="*/ 95 h 140"/>
                <a:gd name="T2" fmla="*/ 41 w 124"/>
                <a:gd name="T3" fmla="*/ 42 h 140"/>
                <a:gd name="T4" fmla="*/ 84 w 124"/>
                <a:gd name="T5" fmla="*/ 42 h 140"/>
                <a:gd name="T6" fmla="*/ 65 w 124"/>
                <a:gd name="T7" fmla="*/ 95 h 140"/>
                <a:gd name="T8" fmla="*/ 124 w 124"/>
                <a:gd name="T9" fmla="*/ 140 h 140"/>
                <a:gd name="T10" fmla="*/ 62 w 124"/>
                <a:gd name="T11" fmla="*/ 98 h 140"/>
                <a:gd name="T12" fmla="*/ 0 w 124"/>
                <a:gd name="T13" fmla="*/ 140 h 140"/>
                <a:gd name="T14" fmla="*/ 60 w 124"/>
                <a:gd name="T15" fmla="*/ 95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40">
                  <a:moveTo>
                    <a:pt x="60" y="95"/>
                  </a:moveTo>
                  <a:cubicBezTo>
                    <a:pt x="49" y="80"/>
                    <a:pt x="40" y="61"/>
                    <a:pt x="41" y="42"/>
                  </a:cubicBezTo>
                  <a:cubicBezTo>
                    <a:pt x="44" y="0"/>
                    <a:pt x="81" y="0"/>
                    <a:pt x="84" y="42"/>
                  </a:cubicBezTo>
                  <a:cubicBezTo>
                    <a:pt x="85" y="61"/>
                    <a:pt x="76" y="80"/>
                    <a:pt x="65" y="95"/>
                  </a:cubicBezTo>
                  <a:cubicBezTo>
                    <a:pt x="80" y="114"/>
                    <a:pt x="100" y="135"/>
                    <a:pt x="124" y="140"/>
                  </a:cubicBezTo>
                  <a:cubicBezTo>
                    <a:pt x="102" y="139"/>
                    <a:pt x="77" y="117"/>
                    <a:pt x="62" y="98"/>
                  </a:cubicBezTo>
                  <a:cubicBezTo>
                    <a:pt x="48" y="117"/>
                    <a:pt x="23" y="139"/>
                    <a:pt x="0" y="140"/>
                  </a:cubicBezTo>
                  <a:cubicBezTo>
                    <a:pt x="24" y="135"/>
                    <a:pt x="45" y="114"/>
                    <a:pt x="60" y="95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4" name="Freeform 32"/>
            <p:cNvSpPr>
              <a:spLocks/>
            </p:cNvSpPr>
            <p:nvPr/>
          </p:nvSpPr>
          <p:spPr bwMode="auto">
            <a:xfrm>
              <a:off x="8702675" y="5368925"/>
              <a:ext cx="765175" cy="22225"/>
            </a:xfrm>
            <a:custGeom>
              <a:avLst/>
              <a:gdLst>
                <a:gd name="T0" fmla="*/ 101 w 203"/>
                <a:gd name="T1" fmla="*/ 6 h 6"/>
                <a:gd name="T2" fmla="*/ 0 w 203"/>
                <a:gd name="T3" fmla="*/ 3 h 6"/>
                <a:gd name="T4" fmla="*/ 101 w 203"/>
                <a:gd name="T5" fmla="*/ 0 h 6"/>
                <a:gd name="T6" fmla="*/ 203 w 203"/>
                <a:gd name="T7" fmla="*/ 4 h 6"/>
                <a:gd name="T8" fmla="*/ 101 w 203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">
                  <a:moveTo>
                    <a:pt x="101" y="6"/>
                  </a:moveTo>
                  <a:cubicBezTo>
                    <a:pt x="68" y="6"/>
                    <a:pt x="34" y="6"/>
                    <a:pt x="0" y="3"/>
                  </a:cubicBezTo>
                  <a:cubicBezTo>
                    <a:pt x="35" y="0"/>
                    <a:pt x="68" y="0"/>
                    <a:pt x="101" y="0"/>
                  </a:cubicBezTo>
                  <a:cubicBezTo>
                    <a:pt x="134" y="0"/>
                    <a:pt x="168" y="1"/>
                    <a:pt x="203" y="4"/>
                  </a:cubicBezTo>
                  <a:cubicBezTo>
                    <a:pt x="166" y="6"/>
                    <a:pt x="101" y="6"/>
                    <a:pt x="101" y="6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5" name="Freeform 33"/>
            <p:cNvSpPr>
              <a:spLocks/>
            </p:cNvSpPr>
            <p:nvPr/>
          </p:nvSpPr>
          <p:spPr bwMode="auto">
            <a:xfrm>
              <a:off x="7150100" y="5368925"/>
              <a:ext cx="765175" cy="22225"/>
            </a:xfrm>
            <a:custGeom>
              <a:avLst/>
              <a:gdLst>
                <a:gd name="T0" fmla="*/ 102 w 203"/>
                <a:gd name="T1" fmla="*/ 6 h 6"/>
                <a:gd name="T2" fmla="*/ 203 w 203"/>
                <a:gd name="T3" fmla="*/ 3 h 6"/>
                <a:gd name="T4" fmla="*/ 102 w 203"/>
                <a:gd name="T5" fmla="*/ 0 h 6"/>
                <a:gd name="T6" fmla="*/ 0 w 203"/>
                <a:gd name="T7" fmla="*/ 4 h 6"/>
                <a:gd name="T8" fmla="*/ 102 w 203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">
                  <a:moveTo>
                    <a:pt x="102" y="6"/>
                  </a:moveTo>
                  <a:cubicBezTo>
                    <a:pt x="135" y="6"/>
                    <a:pt x="169" y="6"/>
                    <a:pt x="203" y="3"/>
                  </a:cubicBezTo>
                  <a:cubicBezTo>
                    <a:pt x="168" y="0"/>
                    <a:pt x="135" y="0"/>
                    <a:pt x="102" y="0"/>
                  </a:cubicBezTo>
                  <a:cubicBezTo>
                    <a:pt x="68" y="0"/>
                    <a:pt x="35" y="1"/>
                    <a:pt x="0" y="4"/>
                  </a:cubicBezTo>
                  <a:cubicBezTo>
                    <a:pt x="36" y="6"/>
                    <a:pt x="102" y="6"/>
                    <a:pt x="102" y="6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6" name="Freeform 34"/>
            <p:cNvSpPr>
              <a:spLocks/>
            </p:cNvSpPr>
            <p:nvPr/>
          </p:nvSpPr>
          <p:spPr bwMode="auto">
            <a:xfrm>
              <a:off x="7862888" y="5092700"/>
              <a:ext cx="893763" cy="379413"/>
            </a:xfrm>
            <a:custGeom>
              <a:avLst/>
              <a:gdLst>
                <a:gd name="T0" fmla="*/ 118 w 237"/>
                <a:gd name="T1" fmla="*/ 61 h 99"/>
                <a:gd name="T2" fmla="*/ 160 w 237"/>
                <a:gd name="T3" fmla="*/ 86 h 99"/>
                <a:gd name="T4" fmla="*/ 226 w 237"/>
                <a:gd name="T5" fmla="*/ 28 h 99"/>
                <a:gd name="T6" fmla="*/ 178 w 237"/>
                <a:gd name="T7" fmla="*/ 10 h 99"/>
                <a:gd name="T8" fmla="*/ 184 w 237"/>
                <a:gd name="T9" fmla="*/ 64 h 99"/>
                <a:gd name="T10" fmla="*/ 213 w 237"/>
                <a:gd name="T11" fmla="*/ 52 h 99"/>
                <a:gd name="T12" fmla="*/ 199 w 237"/>
                <a:gd name="T13" fmla="*/ 29 h 99"/>
                <a:gd name="T14" fmla="*/ 183 w 237"/>
                <a:gd name="T15" fmla="*/ 44 h 99"/>
                <a:gd name="T16" fmla="*/ 193 w 237"/>
                <a:gd name="T17" fmla="*/ 32 h 99"/>
                <a:gd name="T18" fmla="*/ 210 w 237"/>
                <a:gd name="T19" fmla="*/ 51 h 99"/>
                <a:gd name="T20" fmla="*/ 185 w 237"/>
                <a:gd name="T21" fmla="*/ 61 h 99"/>
                <a:gd name="T22" fmla="*/ 180 w 237"/>
                <a:gd name="T23" fmla="*/ 13 h 99"/>
                <a:gd name="T24" fmla="*/ 224 w 237"/>
                <a:gd name="T25" fmla="*/ 33 h 99"/>
                <a:gd name="T26" fmla="*/ 162 w 237"/>
                <a:gd name="T27" fmla="*/ 84 h 99"/>
                <a:gd name="T28" fmla="*/ 119 w 237"/>
                <a:gd name="T29" fmla="*/ 54 h 99"/>
                <a:gd name="T30" fmla="*/ 74 w 237"/>
                <a:gd name="T31" fmla="*/ 84 h 99"/>
                <a:gd name="T32" fmla="*/ 13 w 237"/>
                <a:gd name="T33" fmla="*/ 33 h 99"/>
                <a:gd name="T34" fmla="*/ 57 w 237"/>
                <a:gd name="T35" fmla="*/ 13 h 99"/>
                <a:gd name="T36" fmla="*/ 52 w 237"/>
                <a:gd name="T37" fmla="*/ 61 h 99"/>
                <a:gd name="T38" fmla="*/ 27 w 237"/>
                <a:gd name="T39" fmla="*/ 51 h 99"/>
                <a:gd name="T40" fmla="*/ 44 w 237"/>
                <a:gd name="T41" fmla="*/ 32 h 99"/>
                <a:gd name="T42" fmla="*/ 54 w 237"/>
                <a:gd name="T43" fmla="*/ 44 h 99"/>
                <a:gd name="T44" fmla="*/ 37 w 237"/>
                <a:gd name="T45" fmla="*/ 29 h 99"/>
                <a:gd name="T46" fmla="*/ 24 w 237"/>
                <a:gd name="T47" fmla="*/ 52 h 99"/>
                <a:gd name="T48" fmla="*/ 53 w 237"/>
                <a:gd name="T49" fmla="*/ 64 h 99"/>
                <a:gd name="T50" fmla="*/ 59 w 237"/>
                <a:gd name="T51" fmla="*/ 10 h 99"/>
                <a:gd name="T52" fmla="*/ 11 w 237"/>
                <a:gd name="T53" fmla="*/ 28 h 99"/>
                <a:gd name="T54" fmla="*/ 76 w 237"/>
                <a:gd name="T55" fmla="*/ 86 h 99"/>
                <a:gd name="T56" fmla="*/ 118 w 237"/>
                <a:gd name="T57" fmla="*/ 61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37" h="99">
                  <a:moveTo>
                    <a:pt x="118" y="61"/>
                  </a:moveTo>
                  <a:cubicBezTo>
                    <a:pt x="129" y="73"/>
                    <a:pt x="144" y="82"/>
                    <a:pt x="160" y="86"/>
                  </a:cubicBezTo>
                  <a:cubicBezTo>
                    <a:pt x="216" y="99"/>
                    <a:pt x="237" y="56"/>
                    <a:pt x="226" y="28"/>
                  </a:cubicBezTo>
                  <a:cubicBezTo>
                    <a:pt x="219" y="8"/>
                    <a:pt x="196" y="0"/>
                    <a:pt x="178" y="10"/>
                  </a:cubicBezTo>
                  <a:cubicBezTo>
                    <a:pt x="157" y="22"/>
                    <a:pt x="160" y="56"/>
                    <a:pt x="184" y="64"/>
                  </a:cubicBezTo>
                  <a:cubicBezTo>
                    <a:pt x="194" y="68"/>
                    <a:pt x="208" y="65"/>
                    <a:pt x="213" y="52"/>
                  </a:cubicBezTo>
                  <a:cubicBezTo>
                    <a:pt x="216" y="42"/>
                    <a:pt x="209" y="31"/>
                    <a:pt x="199" y="29"/>
                  </a:cubicBezTo>
                  <a:cubicBezTo>
                    <a:pt x="190" y="27"/>
                    <a:pt x="181" y="34"/>
                    <a:pt x="183" y="44"/>
                  </a:cubicBezTo>
                  <a:cubicBezTo>
                    <a:pt x="183" y="41"/>
                    <a:pt x="185" y="33"/>
                    <a:pt x="193" y="32"/>
                  </a:cubicBezTo>
                  <a:cubicBezTo>
                    <a:pt x="204" y="30"/>
                    <a:pt x="213" y="42"/>
                    <a:pt x="210" y="51"/>
                  </a:cubicBezTo>
                  <a:cubicBezTo>
                    <a:pt x="207" y="63"/>
                    <a:pt x="194" y="64"/>
                    <a:pt x="185" y="61"/>
                  </a:cubicBezTo>
                  <a:cubicBezTo>
                    <a:pt x="164" y="53"/>
                    <a:pt x="161" y="24"/>
                    <a:pt x="180" y="13"/>
                  </a:cubicBezTo>
                  <a:cubicBezTo>
                    <a:pt x="197" y="3"/>
                    <a:pt x="219" y="13"/>
                    <a:pt x="224" y="33"/>
                  </a:cubicBezTo>
                  <a:cubicBezTo>
                    <a:pt x="231" y="59"/>
                    <a:pt x="212" y="96"/>
                    <a:pt x="162" y="84"/>
                  </a:cubicBezTo>
                  <a:cubicBezTo>
                    <a:pt x="146" y="80"/>
                    <a:pt x="127" y="69"/>
                    <a:pt x="119" y="54"/>
                  </a:cubicBezTo>
                  <a:cubicBezTo>
                    <a:pt x="109" y="69"/>
                    <a:pt x="92" y="80"/>
                    <a:pt x="74" y="84"/>
                  </a:cubicBezTo>
                  <a:cubicBezTo>
                    <a:pt x="25" y="96"/>
                    <a:pt x="6" y="59"/>
                    <a:pt x="13" y="33"/>
                  </a:cubicBezTo>
                  <a:cubicBezTo>
                    <a:pt x="18" y="13"/>
                    <a:pt x="40" y="3"/>
                    <a:pt x="57" y="13"/>
                  </a:cubicBezTo>
                  <a:cubicBezTo>
                    <a:pt x="75" y="24"/>
                    <a:pt x="73" y="53"/>
                    <a:pt x="52" y="61"/>
                  </a:cubicBezTo>
                  <a:cubicBezTo>
                    <a:pt x="43" y="64"/>
                    <a:pt x="30" y="63"/>
                    <a:pt x="27" y="51"/>
                  </a:cubicBezTo>
                  <a:cubicBezTo>
                    <a:pt x="24" y="42"/>
                    <a:pt x="33" y="30"/>
                    <a:pt x="44" y="32"/>
                  </a:cubicBezTo>
                  <a:cubicBezTo>
                    <a:pt x="52" y="33"/>
                    <a:pt x="54" y="41"/>
                    <a:pt x="54" y="44"/>
                  </a:cubicBezTo>
                  <a:cubicBezTo>
                    <a:pt x="56" y="34"/>
                    <a:pt x="47" y="27"/>
                    <a:pt x="37" y="29"/>
                  </a:cubicBezTo>
                  <a:cubicBezTo>
                    <a:pt x="28" y="31"/>
                    <a:pt x="21" y="42"/>
                    <a:pt x="24" y="52"/>
                  </a:cubicBezTo>
                  <a:cubicBezTo>
                    <a:pt x="29" y="65"/>
                    <a:pt x="43" y="68"/>
                    <a:pt x="53" y="64"/>
                  </a:cubicBezTo>
                  <a:cubicBezTo>
                    <a:pt x="77" y="56"/>
                    <a:pt x="80" y="22"/>
                    <a:pt x="59" y="10"/>
                  </a:cubicBezTo>
                  <a:cubicBezTo>
                    <a:pt x="41" y="0"/>
                    <a:pt x="18" y="8"/>
                    <a:pt x="11" y="28"/>
                  </a:cubicBezTo>
                  <a:cubicBezTo>
                    <a:pt x="0" y="56"/>
                    <a:pt x="21" y="99"/>
                    <a:pt x="76" y="86"/>
                  </a:cubicBezTo>
                  <a:cubicBezTo>
                    <a:pt x="92" y="82"/>
                    <a:pt x="108" y="73"/>
                    <a:pt x="118" y="61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656481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98156" y="96112"/>
            <a:ext cx="11995688" cy="6661149"/>
          </a:xfrm>
          <a:prstGeom prst="rect">
            <a:avLst/>
          </a:prstGeom>
          <a:noFill/>
          <a:ln w="63500" cmpd="thickThin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" name="直接连接符 13"/>
          <p:cNvCxnSpPr/>
          <p:nvPr/>
        </p:nvCxnSpPr>
        <p:spPr>
          <a:xfrm>
            <a:off x="3414792" y="879060"/>
            <a:ext cx="1" cy="5099879"/>
          </a:xfrm>
          <a:prstGeom prst="line">
            <a:avLst/>
          </a:prstGeom>
          <a:ln w="22225">
            <a:solidFill>
              <a:schemeClr val="tx1">
                <a:lumMod val="85000"/>
                <a:lumOff val="15000"/>
              </a:schemeClr>
            </a:solidFill>
            <a:prstDash val="sysDot"/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组合 20"/>
          <p:cNvGrpSpPr/>
          <p:nvPr/>
        </p:nvGrpSpPr>
        <p:grpSpPr>
          <a:xfrm>
            <a:off x="384874" y="5499678"/>
            <a:ext cx="2729837" cy="67813"/>
            <a:chOff x="5108253" y="1177442"/>
            <a:chExt cx="1975492" cy="49074"/>
          </a:xfrm>
        </p:grpSpPr>
        <p:cxnSp>
          <p:nvCxnSpPr>
            <p:cNvPr id="22" name="直接连接符 21"/>
            <p:cNvCxnSpPr/>
            <p:nvPr/>
          </p:nvCxnSpPr>
          <p:spPr>
            <a:xfrm>
              <a:off x="5108253" y="1226516"/>
              <a:ext cx="1975491" cy="0"/>
            </a:xfrm>
            <a:prstGeom prst="line">
              <a:avLst/>
            </a:prstGeom>
            <a:ln w="22225" cmpd="sng">
              <a:solidFill>
                <a:schemeClr val="tx1">
                  <a:lumMod val="75000"/>
                  <a:lumOff val="25000"/>
                  <a:alpha val="83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>
              <a:off x="5108254" y="1177442"/>
              <a:ext cx="1975491" cy="0"/>
            </a:xfrm>
            <a:prstGeom prst="line">
              <a:avLst/>
            </a:prstGeom>
            <a:ln w="28575" cmpd="sng">
              <a:solidFill>
                <a:schemeClr val="tx1">
                  <a:lumMod val="75000"/>
                  <a:lumOff val="25000"/>
                  <a:alpha val="83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组合 23"/>
          <p:cNvGrpSpPr/>
          <p:nvPr/>
        </p:nvGrpSpPr>
        <p:grpSpPr>
          <a:xfrm>
            <a:off x="384874" y="2552981"/>
            <a:ext cx="2729837" cy="278698"/>
            <a:chOff x="7150100" y="4803775"/>
            <a:chExt cx="2317750" cy="668338"/>
          </a:xfrm>
        </p:grpSpPr>
        <p:sp>
          <p:nvSpPr>
            <p:cNvPr id="25" name="Freeform 31"/>
            <p:cNvSpPr>
              <a:spLocks/>
            </p:cNvSpPr>
            <p:nvPr/>
          </p:nvSpPr>
          <p:spPr bwMode="auto">
            <a:xfrm>
              <a:off x="8074025" y="4803775"/>
              <a:ext cx="466725" cy="533400"/>
            </a:xfrm>
            <a:custGeom>
              <a:avLst/>
              <a:gdLst>
                <a:gd name="T0" fmla="*/ 60 w 124"/>
                <a:gd name="T1" fmla="*/ 95 h 140"/>
                <a:gd name="T2" fmla="*/ 41 w 124"/>
                <a:gd name="T3" fmla="*/ 42 h 140"/>
                <a:gd name="T4" fmla="*/ 84 w 124"/>
                <a:gd name="T5" fmla="*/ 42 h 140"/>
                <a:gd name="T6" fmla="*/ 65 w 124"/>
                <a:gd name="T7" fmla="*/ 95 h 140"/>
                <a:gd name="T8" fmla="*/ 124 w 124"/>
                <a:gd name="T9" fmla="*/ 140 h 140"/>
                <a:gd name="T10" fmla="*/ 62 w 124"/>
                <a:gd name="T11" fmla="*/ 98 h 140"/>
                <a:gd name="T12" fmla="*/ 0 w 124"/>
                <a:gd name="T13" fmla="*/ 140 h 140"/>
                <a:gd name="T14" fmla="*/ 60 w 124"/>
                <a:gd name="T15" fmla="*/ 95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40">
                  <a:moveTo>
                    <a:pt x="60" y="95"/>
                  </a:moveTo>
                  <a:cubicBezTo>
                    <a:pt x="49" y="80"/>
                    <a:pt x="40" y="61"/>
                    <a:pt x="41" y="42"/>
                  </a:cubicBezTo>
                  <a:cubicBezTo>
                    <a:pt x="44" y="0"/>
                    <a:pt x="81" y="0"/>
                    <a:pt x="84" y="42"/>
                  </a:cubicBezTo>
                  <a:cubicBezTo>
                    <a:pt x="85" y="61"/>
                    <a:pt x="76" y="80"/>
                    <a:pt x="65" y="95"/>
                  </a:cubicBezTo>
                  <a:cubicBezTo>
                    <a:pt x="80" y="114"/>
                    <a:pt x="100" y="135"/>
                    <a:pt x="124" y="140"/>
                  </a:cubicBezTo>
                  <a:cubicBezTo>
                    <a:pt x="102" y="139"/>
                    <a:pt x="77" y="117"/>
                    <a:pt x="62" y="98"/>
                  </a:cubicBezTo>
                  <a:cubicBezTo>
                    <a:pt x="48" y="117"/>
                    <a:pt x="23" y="139"/>
                    <a:pt x="0" y="140"/>
                  </a:cubicBezTo>
                  <a:cubicBezTo>
                    <a:pt x="24" y="135"/>
                    <a:pt x="45" y="114"/>
                    <a:pt x="60" y="95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32"/>
            <p:cNvSpPr>
              <a:spLocks/>
            </p:cNvSpPr>
            <p:nvPr/>
          </p:nvSpPr>
          <p:spPr bwMode="auto">
            <a:xfrm>
              <a:off x="8702675" y="5368925"/>
              <a:ext cx="765175" cy="22225"/>
            </a:xfrm>
            <a:custGeom>
              <a:avLst/>
              <a:gdLst>
                <a:gd name="T0" fmla="*/ 101 w 203"/>
                <a:gd name="T1" fmla="*/ 6 h 6"/>
                <a:gd name="T2" fmla="*/ 0 w 203"/>
                <a:gd name="T3" fmla="*/ 3 h 6"/>
                <a:gd name="T4" fmla="*/ 101 w 203"/>
                <a:gd name="T5" fmla="*/ 0 h 6"/>
                <a:gd name="T6" fmla="*/ 203 w 203"/>
                <a:gd name="T7" fmla="*/ 4 h 6"/>
                <a:gd name="T8" fmla="*/ 101 w 203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">
                  <a:moveTo>
                    <a:pt x="101" y="6"/>
                  </a:moveTo>
                  <a:cubicBezTo>
                    <a:pt x="68" y="6"/>
                    <a:pt x="34" y="6"/>
                    <a:pt x="0" y="3"/>
                  </a:cubicBezTo>
                  <a:cubicBezTo>
                    <a:pt x="35" y="0"/>
                    <a:pt x="68" y="0"/>
                    <a:pt x="101" y="0"/>
                  </a:cubicBezTo>
                  <a:cubicBezTo>
                    <a:pt x="134" y="0"/>
                    <a:pt x="168" y="1"/>
                    <a:pt x="203" y="4"/>
                  </a:cubicBezTo>
                  <a:cubicBezTo>
                    <a:pt x="166" y="6"/>
                    <a:pt x="101" y="6"/>
                    <a:pt x="101" y="6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33"/>
            <p:cNvSpPr>
              <a:spLocks/>
            </p:cNvSpPr>
            <p:nvPr/>
          </p:nvSpPr>
          <p:spPr bwMode="auto">
            <a:xfrm>
              <a:off x="7150100" y="5368925"/>
              <a:ext cx="765175" cy="22225"/>
            </a:xfrm>
            <a:custGeom>
              <a:avLst/>
              <a:gdLst>
                <a:gd name="T0" fmla="*/ 102 w 203"/>
                <a:gd name="T1" fmla="*/ 6 h 6"/>
                <a:gd name="T2" fmla="*/ 203 w 203"/>
                <a:gd name="T3" fmla="*/ 3 h 6"/>
                <a:gd name="T4" fmla="*/ 102 w 203"/>
                <a:gd name="T5" fmla="*/ 0 h 6"/>
                <a:gd name="T6" fmla="*/ 0 w 203"/>
                <a:gd name="T7" fmla="*/ 4 h 6"/>
                <a:gd name="T8" fmla="*/ 102 w 203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">
                  <a:moveTo>
                    <a:pt x="102" y="6"/>
                  </a:moveTo>
                  <a:cubicBezTo>
                    <a:pt x="135" y="6"/>
                    <a:pt x="169" y="6"/>
                    <a:pt x="203" y="3"/>
                  </a:cubicBezTo>
                  <a:cubicBezTo>
                    <a:pt x="168" y="0"/>
                    <a:pt x="135" y="0"/>
                    <a:pt x="102" y="0"/>
                  </a:cubicBezTo>
                  <a:cubicBezTo>
                    <a:pt x="68" y="0"/>
                    <a:pt x="35" y="1"/>
                    <a:pt x="0" y="4"/>
                  </a:cubicBezTo>
                  <a:cubicBezTo>
                    <a:pt x="36" y="6"/>
                    <a:pt x="102" y="6"/>
                    <a:pt x="102" y="6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34"/>
            <p:cNvSpPr>
              <a:spLocks/>
            </p:cNvSpPr>
            <p:nvPr/>
          </p:nvSpPr>
          <p:spPr bwMode="auto">
            <a:xfrm>
              <a:off x="7862888" y="5092700"/>
              <a:ext cx="893763" cy="379413"/>
            </a:xfrm>
            <a:custGeom>
              <a:avLst/>
              <a:gdLst>
                <a:gd name="T0" fmla="*/ 118 w 237"/>
                <a:gd name="T1" fmla="*/ 61 h 99"/>
                <a:gd name="T2" fmla="*/ 160 w 237"/>
                <a:gd name="T3" fmla="*/ 86 h 99"/>
                <a:gd name="T4" fmla="*/ 226 w 237"/>
                <a:gd name="T5" fmla="*/ 28 h 99"/>
                <a:gd name="T6" fmla="*/ 178 w 237"/>
                <a:gd name="T7" fmla="*/ 10 h 99"/>
                <a:gd name="T8" fmla="*/ 184 w 237"/>
                <a:gd name="T9" fmla="*/ 64 h 99"/>
                <a:gd name="T10" fmla="*/ 213 w 237"/>
                <a:gd name="T11" fmla="*/ 52 h 99"/>
                <a:gd name="T12" fmla="*/ 199 w 237"/>
                <a:gd name="T13" fmla="*/ 29 h 99"/>
                <a:gd name="T14" fmla="*/ 183 w 237"/>
                <a:gd name="T15" fmla="*/ 44 h 99"/>
                <a:gd name="T16" fmla="*/ 193 w 237"/>
                <a:gd name="T17" fmla="*/ 32 h 99"/>
                <a:gd name="T18" fmla="*/ 210 w 237"/>
                <a:gd name="T19" fmla="*/ 51 h 99"/>
                <a:gd name="T20" fmla="*/ 185 w 237"/>
                <a:gd name="T21" fmla="*/ 61 h 99"/>
                <a:gd name="T22" fmla="*/ 180 w 237"/>
                <a:gd name="T23" fmla="*/ 13 h 99"/>
                <a:gd name="T24" fmla="*/ 224 w 237"/>
                <a:gd name="T25" fmla="*/ 33 h 99"/>
                <a:gd name="T26" fmla="*/ 162 w 237"/>
                <a:gd name="T27" fmla="*/ 84 h 99"/>
                <a:gd name="T28" fmla="*/ 119 w 237"/>
                <a:gd name="T29" fmla="*/ 54 h 99"/>
                <a:gd name="T30" fmla="*/ 74 w 237"/>
                <a:gd name="T31" fmla="*/ 84 h 99"/>
                <a:gd name="T32" fmla="*/ 13 w 237"/>
                <a:gd name="T33" fmla="*/ 33 h 99"/>
                <a:gd name="T34" fmla="*/ 57 w 237"/>
                <a:gd name="T35" fmla="*/ 13 h 99"/>
                <a:gd name="T36" fmla="*/ 52 w 237"/>
                <a:gd name="T37" fmla="*/ 61 h 99"/>
                <a:gd name="T38" fmla="*/ 27 w 237"/>
                <a:gd name="T39" fmla="*/ 51 h 99"/>
                <a:gd name="T40" fmla="*/ 44 w 237"/>
                <a:gd name="T41" fmla="*/ 32 h 99"/>
                <a:gd name="T42" fmla="*/ 54 w 237"/>
                <a:gd name="T43" fmla="*/ 44 h 99"/>
                <a:gd name="T44" fmla="*/ 37 w 237"/>
                <a:gd name="T45" fmla="*/ 29 h 99"/>
                <a:gd name="T46" fmla="*/ 24 w 237"/>
                <a:gd name="T47" fmla="*/ 52 h 99"/>
                <a:gd name="T48" fmla="*/ 53 w 237"/>
                <a:gd name="T49" fmla="*/ 64 h 99"/>
                <a:gd name="T50" fmla="*/ 59 w 237"/>
                <a:gd name="T51" fmla="*/ 10 h 99"/>
                <a:gd name="T52" fmla="*/ 11 w 237"/>
                <a:gd name="T53" fmla="*/ 28 h 99"/>
                <a:gd name="T54" fmla="*/ 76 w 237"/>
                <a:gd name="T55" fmla="*/ 86 h 99"/>
                <a:gd name="T56" fmla="*/ 118 w 237"/>
                <a:gd name="T57" fmla="*/ 61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37" h="99">
                  <a:moveTo>
                    <a:pt x="118" y="61"/>
                  </a:moveTo>
                  <a:cubicBezTo>
                    <a:pt x="129" y="73"/>
                    <a:pt x="144" y="82"/>
                    <a:pt x="160" y="86"/>
                  </a:cubicBezTo>
                  <a:cubicBezTo>
                    <a:pt x="216" y="99"/>
                    <a:pt x="237" y="56"/>
                    <a:pt x="226" y="28"/>
                  </a:cubicBezTo>
                  <a:cubicBezTo>
                    <a:pt x="219" y="8"/>
                    <a:pt x="196" y="0"/>
                    <a:pt x="178" y="10"/>
                  </a:cubicBezTo>
                  <a:cubicBezTo>
                    <a:pt x="157" y="22"/>
                    <a:pt x="160" y="56"/>
                    <a:pt x="184" y="64"/>
                  </a:cubicBezTo>
                  <a:cubicBezTo>
                    <a:pt x="194" y="68"/>
                    <a:pt x="208" y="65"/>
                    <a:pt x="213" y="52"/>
                  </a:cubicBezTo>
                  <a:cubicBezTo>
                    <a:pt x="216" y="42"/>
                    <a:pt x="209" y="31"/>
                    <a:pt x="199" y="29"/>
                  </a:cubicBezTo>
                  <a:cubicBezTo>
                    <a:pt x="190" y="27"/>
                    <a:pt x="181" y="34"/>
                    <a:pt x="183" y="44"/>
                  </a:cubicBezTo>
                  <a:cubicBezTo>
                    <a:pt x="183" y="41"/>
                    <a:pt x="185" y="33"/>
                    <a:pt x="193" y="32"/>
                  </a:cubicBezTo>
                  <a:cubicBezTo>
                    <a:pt x="204" y="30"/>
                    <a:pt x="213" y="42"/>
                    <a:pt x="210" y="51"/>
                  </a:cubicBezTo>
                  <a:cubicBezTo>
                    <a:pt x="207" y="63"/>
                    <a:pt x="194" y="64"/>
                    <a:pt x="185" y="61"/>
                  </a:cubicBezTo>
                  <a:cubicBezTo>
                    <a:pt x="164" y="53"/>
                    <a:pt x="161" y="24"/>
                    <a:pt x="180" y="13"/>
                  </a:cubicBezTo>
                  <a:cubicBezTo>
                    <a:pt x="197" y="3"/>
                    <a:pt x="219" y="13"/>
                    <a:pt x="224" y="33"/>
                  </a:cubicBezTo>
                  <a:cubicBezTo>
                    <a:pt x="231" y="59"/>
                    <a:pt x="212" y="96"/>
                    <a:pt x="162" y="84"/>
                  </a:cubicBezTo>
                  <a:cubicBezTo>
                    <a:pt x="146" y="80"/>
                    <a:pt x="127" y="69"/>
                    <a:pt x="119" y="54"/>
                  </a:cubicBezTo>
                  <a:cubicBezTo>
                    <a:pt x="109" y="69"/>
                    <a:pt x="92" y="80"/>
                    <a:pt x="74" y="84"/>
                  </a:cubicBezTo>
                  <a:cubicBezTo>
                    <a:pt x="25" y="96"/>
                    <a:pt x="6" y="59"/>
                    <a:pt x="13" y="33"/>
                  </a:cubicBezTo>
                  <a:cubicBezTo>
                    <a:pt x="18" y="13"/>
                    <a:pt x="40" y="3"/>
                    <a:pt x="57" y="13"/>
                  </a:cubicBezTo>
                  <a:cubicBezTo>
                    <a:pt x="75" y="24"/>
                    <a:pt x="73" y="53"/>
                    <a:pt x="52" y="61"/>
                  </a:cubicBezTo>
                  <a:cubicBezTo>
                    <a:pt x="43" y="64"/>
                    <a:pt x="30" y="63"/>
                    <a:pt x="27" y="51"/>
                  </a:cubicBezTo>
                  <a:cubicBezTo>
                    <a:pt x="24" y="42"/>
                    <a:pt x="33" y="30"/>
                    <a:pt x="44" y="32"/>
                  </a:cubicBezTo>
                  <a:cubicBezTo>
                    <a:pt x="52" y="33"/>
                    <a:pt x="54" y="41"/>
                    <a:pt x="54" y="44"/>
                  </a:cubicBezTo>
                  <a:cubicBezTo>
                    <a:pt x="56" y="34"/>
                    <a:pt x="47" y="27"/>
                    <a:pt x="37" y="29"/>
                  </a:cubicBezTo>
                  <a:cubicBezTo>
                    <a:pt x="28" y="31"/>
                    <a:pt x="21" y="42"/>
                    <a:pt x="24" y="52"/>
                  </a:cubicBezTo>
                  <a:cubicBezTo>
                    <a:pt x="29" y="65"/>
                    <a:pt x="43" y="68"/>
                    <a:pt x="53" y="64"/>
                  </a:cubicBezTo>
                  <a:cubicBezTo>
                    <a:pt x="77" y="56"/>
                    <a:pt x="80" y="22"/>
                    <a:pt x="59" y="10"/>
                  </a:cubicBezTo>
                  <a:cubicBezTo>
                    <a:pt x="41" y="0"/>
                    <a:pt x="18" y="8"/>
                    <a:pt x="11" y="28"/>
                  </a:cubicBezTo>
                  <a:cubicBezTo>
                    <a:pt x="0" y="56"/>
                    <a:pt x="21" y="99"/>
                    <a:pt x="76" y="86"/>
                  </a:cubicBezTo>
                  <a:cubicBezTo>
                    <a:pt x="92" y="82"/>
                    <a:pt x="108" y="73"/>
                    <a:pt x="118" y="61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9" name="文本框 28"/>
          <p:cNvSpPr txBox="1"/>
          <p:nvPr/>
        </p:nvSpPr>
        <p:spPr>
          <a:xfrm>
            <a:off x="1030464" y="3151352"/>
            <a:ext cx="2084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query</a:t>
            </a:r>
            <a:endParaRPr lang="zh-CN" altLang="en-US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8" name="直接连接符 37"/>
          <p:cNvCxnSpPr/>
          <p:nvPr/>
        </p:nvCxnSpPr>
        <p:spPr>
          <a:xfrm>
            <a:off x="9322714" y="1381680"/>
            <a:ext cx="0" cy="4029051"/>
          </a:xfrm>
          <a:prstGeom prst="line">
            <a:avLst/>
          </a:prstGeom>
          <a:ln w="6350">
            <a:solidFill>
              <a:schemeClr val="bg2">
                <a:lumMod val="75000"/>
                <a:alpha val="8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28">
            <a:extLst>
              <a:ext uri="{FF2B5EF4-FFF2-40B4-BE49-F238E27FC236}">
                <a16:creationId xmlns:a16="http://schemas.microsoft.com/office/drawing/2014/main" id="{312C208F-D523-B6B4-B51F-F9C9D944EB2B}"/>
              </a:ext>
            </a:extLst>
          </p:cNvPr>
          <p:cNvSpPr txBox="1"/>
          <p:nvPr/>
        </p:nvSpPr>
        <p:spPr>
          <a:xfrm>
            <a:off x="358316" y="3151352"/>
            <a:ext cx="817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코드 </a:t>
            </a:r>
            <a:r>
              <a:rPr lang="en-US" altLang="ko-KR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endParaRPr lang="zh-CN" altLang="en-US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B7B150C-916B-04CC-8BE6-CE1125107664}"/>
              </a:ext>
            </a:extLst>
          </p:cNvPr>
          <p:cNvSpPr txBox="1"/>
          <p:nvPr/>
        </p:nvSpPr>
        <p:spPr>
          <a:xfrm>
            <a:off x="3637895" y="1411594"/>
            <a:ext cx="12527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&lt;Query&gt;</a:t>
            </a:r>
            <a:r>
              <a:rPr lang="ko-KR" altLang="en-US" sz="1600" dirty="0"/>
              <a:t>↓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CD7F5D4-49F7-7210-FE9A-827B9B6717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7845" y="2118616"/>
            <a:ext cx="8289281" cy="2620768"/>
          </a:xfrm>
          <a:prstGeom prst="rect">
            <a:avLst/>
          </a:prstGeom>
        </p:spPr>
      </p:pic>
      <p:sp>
        <p:nvSpPr>
          <p:cNvPr id="5" name="타원 4">
            <a:extLst>
              <a:ext uri="{FF2B5EF4-FFF2-40B4-BE49-F238E27FC236}">
                <a16:creationId xmlns:a16="http://schemas.microsoft.com/office/drawing/2014/main" id="{A14A9CAB-B65F-5F1A-162C-3B9941A78F3E}"/>
              </a:ext>
            </a:extLst>
          </p:cNvPr>
          <p:cNvSpPr/>
          <p:nvPr/>
        </p:nvSpPr>
        <p:spPr>
          <a:xfrm>
            <a:off x="3786862" y="3867794"/>
            <a:ext cx="5312750" cy="58113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69971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98156" y="96112"/>
            <a:ext cx="11995688" cy="6661149"/>
          </a:xfrm>
          <a:prstGeom prst="rect">
            <a:avLst/>
          </a:prstGeom>
          <a:noFill/>
          <a:ln w="63500" cmpd="thickThin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" name="直接连接符 13"/>
          <p:cNvCxnSpPr/>
          <p:nvPr/>
        </p:nvCxnSpPr>
        <p:spPr>
          <a:xfrm>
            <a:off x="3414792" y="879060"/>
            <a:ext cx="1" cy="5099879"/>
          </a:xfrm>
          <a:prstGeom prst="line">
            <a:avLst/>
          </a:prstGeom>
          <a:ln w="22225">
            <a:solidFill>
              <a:schemeClr val="tx1">
                <a:lumMod val="85000"/>
                <a:lumOff val="15000"/>
              </a:schemeClr>
            </a:solidFill>
            <a:prstDash val="sysDot"/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组合 20"/>
          <p:cNvGrpSpPr/>
          <p:nvPr/>
        </p:nvGrpSpPr>
        <p:grpSpPr>
          <a:xfrm>
            <a:off x="384874" y="5499678"/>
            <a:ext cx="2729837" cy="67813"/>
            <a:chOff x="5108253" y="1177442"/>
            <a:chExt cx="1975492" cy="49074"/>
          </a:xfrm>
        </p:grpSpPr>
        <p:cxnSp>
          <p:nvCxnSpPr>
            <p:cNvPr id="22" name="直接连接符 21"/>
            <p:cNvCxnSpPr/>
            <p:nvPr/>
          </p:nvCxnSpPr>
          <p:spPr>
            <a:xfrm>
              <a:off x="5108253" y="1226516"/>
              <a:ext cx="1975491" cy="0"/>
            </a:xfrm>
            <a:prstGeom prst="line">
              <a:avLst/>
            </a:prstGeom>
            <a:ln w="22225" cmpd="sng">
              <a:solidFill>
                <a:schemeClr val="tx1">
                  <a:lumMod val="75000"/>
                  <a:lumOff val="25000"/>
                  <a:alpha val="83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>
              <a:off x="5108254" y="1177442"/>
              <a:ext cx="1975491" cy="0"/>
            </a:xfrm>
            <a:prstGeom prst="line">
              <a:avLst/>
            </a:prstGeom>
            <a:ln w="28575" cmpd="sng">
              <a:solidFill>
                <a:schemeClr val="tx1">
                  <a:lumMod val="75000"/>
                  <a:lumOff val="25000"/>
                  <a:alpha val="83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组合 23"/>
          <p:cNvGrpSpPr/>
          <p:nvPr/>
        </p:nvGrpSpPr>
        <p:grpSpPr>
          <a:xfrm>
            <a:off x="384874" y="2552981"/>
            <a:ext cx="2729837" cy="278698"/>
            <a:chOff x="7150100" y="4803775"/>
            <a:chExt cx="2317750" cy="668338"/>
          </a:xfrm>
        </p:grpSpPr>
        <p:sp>
          <p:nvSpPr>
            <p:cNvPr id="25" name="Freeform 31"/>
            <p:cNvSpPr>
              <a:spLocks/>
            </p:cNvSpPr>
            <p:nvPr/>
          </p:nvSpPr>
          <p:spPr bwMode="auto">
            <a:xfrm>
              <a:off x="8074025" y="4803775"/>
              <a:ext cx="466725" cy="533400"/>
            </a:xfrm>
            <a:custGeom>
              <a:avLst/>
              <a:gdLst>
                <a:gd name="T0" fmla="*/ 60 w 124"/>
                <a:gd name="T1" fmla="*/ 95 h 140"/>
                <a:gd name="T2" fmla="*/ 41 w 124"/>
                <a:gd name="T3" fmla="*/ 42 h 140"/>
                <a:gd name="T4" fmla="*/ 84 w 124"/>
                <a:gd name="T5" fmla="*/ 42 h 140"/>
                <a:gd name="T6" fmla="*/ 65 w 124"/>
                <a:gd name="T7" fmla="*/ 95 h 140"/>
                <a:gd name="T8" fmla="*/ 124 w 124"/>
                <a:gd name="T9" fmla="*/ 140 h 140"/>
                <a:gd name="T10" fmla="*/ 62 w 124"/>
                <a:gd name="T11" fmla="*/ 98 h 140"/>
                <a:gd name="T12" fmla="*/ 0 w 124"/>
                <a:gd name="T13" fmla="*/ 140 h 140"/>
                <a:gd name="T14" fmla="*/ 60 w 124"/>
                <a:gd name="T15" fmla="*/ 95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40">
                  <a:moveTo>
                    <a:pt x="60" y="95"/>
                  </a:moveTo>
                  <a:cubicBezTo>
                    <a:pt x="49" y="80"/>
                    <a:pt x="40" y="61"/>
                    <a:pt x="41" y="42"/>
                  </a:cubicBezTo>
                  <a:cubicBezTo>
                    <a:pt x="44" y="0"/>
                    <a:pt x="81" y="0"/>
                    <a:pt x="84" y="42"/>
                  </a:cubicBezTo>
                  <a:cubicBezTo>
                    <a:pt x="85" y="61"/>
                    <a:pt x="76" y="80"/>
                    <a:pt x="65" y="95"/>
                  </a:cubicBezTo>
                  <a:cubicBezTo>
                    <a:pt x="80" y="114"/>
                    <a:pt x="100" y="135"/>
                    <a:pt x="124" y="140"/>
                  </a:cubicBezTo>
                  <a:cubicBezTo>
                    <a:pt x="102" y="139"/>
                    <a:pt x="77" y="117"/>
                    <a:pt x="62" y="98"/>
                  </a:cubicBezTo>
                  <a:cubicBezTo>
                    <a:pt x="48" y="117"/>
                    <a:pt x="23" y="139"/>
                    <a:pt x="0" y="140"/>
                  </a:cubicBezTo>
                  <a:cubicBezTo>
                    <a:pt x="24" y="135"/>
                    <a:pt x="45" y="114"/>
                    <a:pt x="60" y="95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32"/>
            <p:cNvSpPr>
              <a:spLocks/>
            </p:cNvSpPr>
            <p:nvPr/>
          </p:nvSpPr>
          <p:spPr bwMode="auto">
            <a:xfrm>
              <a:off x="8702675" y="5368925"/>
              <a:ext cx="765175" cy="22225"/>
            </a:xfrm>
            <a:custGeom>
              <a:avLst/>
              <a:gdLst>
                <a:gd name="T0" fmla="*/ 101 w 203"/>
                <a:gd name="T1" fmla="*/ 6 h 6"/>
                <a:gd name="T2" fmla="*/ 0 w 203"/>
                <a:gd name="T3" fmla="*/ 3 h 6"/>
                <a:gd name="T4" fmla="*/ 101 w 203"/>
                <a:gd name="T5" fmla="*/ 0 h 6"/>
                <a:gd name="T6" fmla="*/ 203 w 203"/>
                <a:gd name="T7" fmla="*/ 4 h 6"/>
                <a:gd name="T8" fmla="*/ 101 w 203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">
                  <a:moveTo>
                    <a:pt x="101" y="6"/>
                  </a:moveTo>
                  <a:cubicBezTo>
                    <a:pt x="68" y="6"/>
                    <a:pt x="34" y="6"/>
                    <a:pt x="0" y="3"/>
                  </a:cubicBezTo>
                  <a:cubicBezTo>
                    <a:pt x="35" y="0"/>
                    <a:pt x="68" y="0"/>
                    <a:pt x="101" y="0"/>
                  </a:cubicBezTo>
                  <a:cubicBezTo>
                    <a:pt x="134" y="0"/>
                    <a:pt x="168" y="1"/>
                    <a:pt x="203" y="4"/>
                  </a:cubicBezTo>
                  <a:cubicBezTo>
                    <a:pt x="166" y="6"/>
                    <a:pt x="101" y="6"/>
                    <a:pt x="101" y="6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33"/>
            <p:cNvSpPr>
              <a:spLocks/>
            </p:cNvSpPr>
            <p:nvPr/>
          </p:nvSpPr>
          <p:spPr bwMode="auto">
            <a:xfrm>
              <a:off x="7150100" y="5368925"/>
              <a:ext cx="765175" cy="22225"/>
            </a:xfrm>
            <a:custGeom>
              <a:avLst/>
              <a:gdLst>
                <a:gd name="T0" fmla="*/ 102 w 203"/>
                <a:gd name="T1" fmla="*/ 6 h 6"/>
                <a:gd name="T2" fmla="*/ 203 w 203"/>
                <a:gd name="T3" fmla="*/ 3 h 6"/>
                <a:gd name="T4" fmla="*/ 102 w 203"/>
                <a:gd name="T5" fmla="*/ 0 h 6"/>
                <a:gd name="T6" fmla="*/ 0 w 203"/>
                <a:gd name="T7" fmla="*/ 4 h 6"/>
                <a:gd name="T8" fmla="*/ 102 w 203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">
                  <a:moveTo>
                    <a:pt x="102" y="6"/>
                  </a:moveTo>
                  <a:cubicBezTo>
                    <a:pt x="135" y="6"/>
                    <a:pt x="169" y="6"/>
                    <a:pt x="203" y="3"/>
                  </a:cubicBezTo>
                  <a:cubicBezTo>
                    <a:pt x="168" y="0"/>
                    <a:pt x="135" y="0"/>
                    <a:pt x="102" y="0"/>
                  </a:cubicBezTo>
                  <a:cubicBezTo>
                    <a:pt x="68" y="0"/>
                    <a:pt x="35" y="1"/>
                    <a:pt x="0" y="4"/>
                  </a:cubicBezTo>
                  <a:cubicBezTo>
                    <a:pt x="36" y="6"/>
                    <a:pt x="102" y="6"/>
                    <a:pt x="102" y="6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34"/>
            <p:cNvSpPr>
              <a:spLocks/>
            </p:cNvSpPr>
            <p:nvPr/>
          </p:nvSpPr>
          <p:spPr bwMode="auto">
            <a:xfrm>
              <a:off x="7862888" y="5092700"/>
              <a:ext cx="893763" cy="379413"/>
            </a:xfrm>
            <a:custGeom>
              <a:avLst/>
              <a:gdLst>
                <a:gd name="T0" fmla="*/ 118 w 237"/>
                <a:gd name="T1" fmla="*/ 61 h 99"/>
                <a:gd name="T2" fmla="*/ 160 w 237"/>
                <a:gd name="T3" fmla="*/ 86 h 99"/>
                <a:gd name="T4" fmla="*/ 226 w 237"/>
                <a:gd name="T5" fmla="*/ 28 h 99"/>
                <a:gd name="T6" fmla="*/ 178 w 237"/>
                <a:gd name="T7" fmla="*/ 10 h 99"/>
                <a:gd name="T8" fmla="*/ 184 w 237"/>
                <a:gd name="T9" fmla="*/ 64 h 99"/>
                <a:gd name="T10" fmla="*/ 213 w 237"/>
                <a:gd name="T11" fmla="*/ 52 h 99"/>
                <a:gd name="T12" fmla="*/ 199 w 237"/>
                <a:gd name="T13" fmla="*/ 29 h 99"/>
                <a:gd name="T14" fmla="*/ 183 w 237"/>
                <a:gd name="T15" fmla="*/ 44 h 99"/>
                <a:gd name="T16" fmla="*/ 193 w 237"/>
                <a:gd name="T17" fmla="*/ 32 h 99"/>
                <a:gd name="T18" fmla="*/ 210 w 237"/>
                <a:gd name="T19" fmla="*/ 51 h 99"/>
                <a:gd name="T20" fmla="*/ 185 w 237"/>
                <a:gd name="T21" fmla="*/ 61 h 99"/>
                <a:gd name="T22" fmla="*/ 180 w 237"/>
                <a:gd name="T23" fmla="*/ 13 h 99"/>
                <a:gd name="T24" fmla="*/ 224 w 237"/>
                <a:gd name="T25" fmla="*/ 33 h 99"/>
                <a:gd name="T26" fmla="*/ 162 w 237"/>
                <a:gd name="T27" fmla="*/ 84 h 99"/>
                <a:gd name="T28" fmla="*/ 119 w 237"/>
                <a:gd name="T29" fmla="*/ 54 h 99"/>
                <a:gd name="T30" fmla="*/ 74 w 237"/>
                <a:gd name="T31" fmla="*/ 84 h 99"/>
                <a:gd name="T32" fmla="*/ 13 w 237"/>
                <a:gd name="T33" fmla="*/ 33 h 99"/>
                <a:gd name="T34" fmla="*/ 57 w 237"/>
                <a:gd name="T35" fmla="*/ 13 h 99"/>
                <a:gd name="T36" fmla="*/ 52 w 237"/>
                <a:gd name="T37" fmla="*/ 61 h 99"/>
                <a:gd name="T38" fmla="*/ 27 w 237"/>
                <a:gd name="T39" fmla="*/ 51 h 99"/>
                <a:gd name="T40" fmla="*/ 44 w 237"/>
                <a:gd name="T41" fmla="*/ 32 h 99"/>
                <a:gd name="T42" fmla="*/ 54 w 237"/>
                <a:gd name="T43" fmla="*/ 44 h 99"/>
                <a:gd name="T44" fmla="*/ 37 w 237"/>
                <a:gd name="T45" fmla="*/ 29 h 99"/>
                <a:gd name="T46" fmla="*/ 24 w 237"/>
                <a:gd name="T47" fmla="*/ 52 h 99"/>
                <a:gd name="T48" fmla="*/ 53 w 237"/>
                <a:gd name="T49" fmla="*/ 64 h 99"/>
                <a:gd name="T50" fmla="*/ 59 w 237"/>
                <a:gd name="T51" fmla="*/ 10 h 99"/>
                <a:gd name="T52" fmla="*/ 11 w 237"/>
                <a:gd name="T53" fmla="*/ 28 h 99"/>
                <a:gd name="T54" fmla="*/ 76 w 237"/>
                <a:gd name="T55" fmla="*/ 86 h 99"/>
                <a:gd name="T56" fmla="*/ 118 w 237"/>
                <a:gd name="T57" fmla="*/ 61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37" h="99">
                  <a:moveTo>
                    <a:pt x="118" y="61"/>
                  </a:moveTo>
                  <a:cubicBezTo>
                    <a:pt x="129" y="73"/>
                    <a:pt x="144" y="82"/>
                    <a:pt x="160" y="86"/>
                  </a:cubicBezTo>
                  <a:cubicBezTo>
                    <a:pt x="216" y="99"/>
                    <a:pt x="237" y="56"/>
                    <a:pt x="226" y="28"/>
                  </a:cubicBezTo>
                  <a:cubicBezTo>
                    <a:pt x="219" y="8"/>
                    <a:pt x="196" y="0"/>
                    <a:pt x="178" y="10"/>
                  </a:cubicBezTo>
                  <a:cubicBezTo>
                    <a:pt x="157" y="22"/>
                    <a:pt x="160" y="56"/>
                    <a:pt x="184" y="64"/>
                  </a:cubicBezTo>
                  <a:cubicBezTo>
                    <a:pt x="194" y="68"/>
                    <a:pt x="208" y="65"/>
                    <a:pt x="213" y="52"/>
                  </a:cubicBezTo>
                  <a:cubicBezTo>
                    <a:pt x="216" y="42"/>
                    <a:pt x="209" y="31"/>
                    <a:pt x="199" y="29"/>
                  </a:cubicBezTo>
                  <a:cubicBezTo>
                    <a:pt x="190" y="27"/>
                    <a:pt x="181" y="34"/>
                    <a:pt x="183" y="44"/>
                  </a:cubicBezTo>
                  <a:cubicBezTo>
                    <a:pt x="183" y="41"/>
                    <a:pt x="185" y="33"/>
                    <a:pt x="193" y="32"/>
                  </a:cubicBezTo>
                  <a:cubicBezTo>
                    <a:pt x="204" y="30"/>
                    <a:pt x="213" y="42"/>
                    <a:pt x="210" y="51"/>
                  </a:cubicBezTo>
                  <a:cubicBezTo>
                    <a:pt x="207" y="63"/>
                    <a:pt x="194" y="64"/>
                    <a:pt x="185" y="61"/>
                  </a:cubicBezTo>
                  <a:cubicBezTo>
                    <a:pt x="164" y="53"/>
                    <a:pt x="161" y="24"/>
                    <a:pt x="180" y="13"/>
                  </a:cubicBezTo>
                  <a:cubicBezTo>
                    <a:pt x="197" y="3"/>
                    <a:pt x="219" y="13"/>
                    <a:pt x="224" y="33"/>
                  </a:cubicBezTo>
                  <a:cubicBezTo>
                    <a:pt x="231" y="59"/>
                    <a:pt x="212" y="96"/>
                    <a:pt x="162" y="84"/>
                  </a:cubicBezTo>
                  <a:cubicBezTo>
                    <a:pt x="146" y="80"/>
                    <a:pt x="127" y="69"/>
                    <a:pt x="119" y="54"/>
                  </a:cubicBezTo>
                  <a:cubicBezTo>
                    <a:pt x="109" y="69"/>
                    <a:pt x="92" y="80"/>
                    <a:pt x="74" y="84"/>
                  </a:cubicBezTo>
                  <a:cubicBezTo>
                    <a:pt x="25" y="96"/>
                    <a:pt x="6" y="59"/>
                    <a:pt x="13" y="33"/>
                  </a:cubicBezTo>
                  <a:cubicBezTo>
                    <a:pt x="18" y="13"/>
                    <a:pt x="40" y="3"/>
                    <a:pt x="57" y="13"/>
                  </a:cubicBezTo>
                  <a:cubicBezTo>
                    <a:pt x="75" y="24"/>
                    <a:pt x="73" y="53"/>
                    <a:pt x="52" y="61"/>
                  </a:cubicBezTo>
                  <a:cubicBezTo>
                    <a:pt x="43" y="64"/>
                    <a:pt x="30" y="63"/>
                    <a:pt x="27" y="51"/>
                  </a:cubicBezTo>
                  <a:cubicBezTo>
                    <a:pt x="24" y="42"/>
                    <a:pt x="33" y="30"/>
                    <a:pt x="44" y="32"/>
                  </a:cubicBezTo>
                  <a:cubicBezTo>
                    <a:pt x="52" y="33"/>
                    <a:pt x="54" y="41"/>
                    <a:pt x="54" y="44"/>
                  </a:cubicBezTo>
                  <a:cubicBezTo>
                    <a:pt x="56" y="34"/>
                    <a:pt x="47" y="27"/>
                    <a:pt x="37" y="29"/>
                  </a:cubicBezTo>
                  <a:cubicBezTo>
                    <a:pt x="28" y="31"/>
                    <a:pt x="21" y="42"/>
                    <a:pt x="24" y="52"/>
                  </a:cubicBezTo>
                  <a:cubicBezTo>
                    <a:pt x="29" y="65"/>
                    <a:pt x="43" y="68"/>
                    <a:pt x="53" y="64"/>
                  </a:cubicBezTo>
                  <a:cubicBezTo>
                    <a:pt x="77" y="56"/>
                    <a:pt x="80" y="22"/>
                    <a:pt x="59" y="10"/>
                  </a:cubicBezTo>
                  <a:cubicBezTo>
                    <a:pt x="41" y="0"/>
                    <a:pt x="18" y="8"/>
                    <a:pt x="11" y="28"/>
                  </a:cubicBezTo>
                  <a:cubicBezTo>
                    <a:pt x="0" y="56"/>
                    <a:pt x="21" y="99"/>
                    <a:pt x="76" y="86"/>
                  </a:cubicBezTo>
                  <a:cubicBezTo>
                    <a:pt x="92" y="82"/>
                    <a:pt x="108" y="73"/>
                    <a:pt x="118" y="61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9" name="文本框 28"/>
          <p:cNvSpPr txBox="1"/>
          <p:nvPr/>
        </p:nvSpPr>
        <p:spPr>
          <a:xfrm>
            <a:off x="1030464" y="3151352"/>
            <a:ext cx="20842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Mapper</a:t>
            </a:r>
          </a:p>
          <a:p>
            <a:pPr algn="ctr"/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DAO</a:t>
            </a:r>
            <a:endParaRPr lang="zh-CN" altLang="en-US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8" name="直接连接符 37"/>
          <p:cNvCxnSpPr/>
          <p:nvPr/>
        </p:nvCxnSpPr>
        <p:spPr>
          <a:xfrm>
            <a:off x="9322714" y="1381680"/>
            <a:ext cx="0" cy="4029051"/>
          </a:xfrm>
          <a:prstGeom prst="line">
            <a:avLst/>
          </a:prstGeom>
          <a:ln w="6350">
            <a:solidFill>
              <a:schemeClr val="bg2">
                <a:lumMod val="75000"/>
                <a:alpha val="8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28">
            <a:extLst>
              <a:ext uri="{FF2B5EF4-FFF2-40B4-BE49-F238E27FC236}">
                <a16:creationId xmlns:a16="http://schemas.microsoft.com/office/drawing/2014/main" id="{312C208F-D523-B6B4-B51F-F9C9D944EB2B}"/>
              </a:ext>
            </a:extLst>
          </p:cNvPr>
          <p:cNvSpPr txBox="1"/>
          <p:nvPr/>
        </p:nvSpPr>
        <p:spPr>
          <a:xfrm>
            <a:off x="358316" y="3151352"/>
            <a:ext cx="817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코드 </a:t>
            </a:r>
            <a:r>
              <a:rPr lang="en-US" altLang="ko-KR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endParaRPr lang="zh-CN" altLang="en-US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23F8CFD-1A17-3B53-D424-9E436682890A}"/>
              </a:ext>
            </a:extLst>
          </p:cNvPr>
          <p:cNvSpPr/>
          <p:nvPr/>
        </p:nvSpPr>
        <p:spPr>
          <a:xfrm>
            <a:off x="4669648" y="248843"/>
            <a:ext cx="7021888" cy="17223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239FE9E-C8C1-1FCD-7F2D-0C24A241222F}"/>
              </a:ext>
            </a:extLst>
          </p:cNvPr>
          <p:cNvSpPr txBox="1"/>
          <p:nvPr/>
        </p:nvSpPr>
        <p:spPr>
          <a:xfrm>
            <a:off x="3787333" y="248843"/>
            <a:ext cx="882312" cy="307777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query</a:t>
            </a:r>
            <a:r>
              <a:rPr lang="ko-KR" altLang="en-US" sz="1400" dirty="0">
                <a:solidFill>
                  <a:srgbClr val="FF0000"/>
                </a:solidFill>
              </a:rPr>
              <a:t> </a:t>
            </a:r>
            <a:r>
              <a:rPr lang="en-US" altLang="ko-KR" sz="1400" dirty="0">
                <a:solidFill>
                  <a:srgbClr val="FF0000"/>
                </a:solidFill>
              </a:rPr>
              <a:t>1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E470C8D-8EB5-95F8-2A94-C82A8343D117}"/>
              </a:ext>
            </a:extLst>
          </p:cNvPr>
          <p:cNvSpPr/>
          <p:nvPr/>
        </p:nvSpPr>
        <p:spPr>
          <a:xfrm>
            <a:off x="4663876" y="2142417"/>
            <a:ext cx="7021886" cy="1429202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AC3658F-2E58-3C7C-33E7-CFDEA9CD2449}"/>
              </a:ext>
            </a:extLst>
          </p:cNvPr>
          <p:cNvSpPr txBox="1"/>
          <p:nvPr/>
        </p:nvSpPr>
        <p:spPr>
          <a:xfrm>
            <a:off x="3781564" y="2142417"/>
            <a:ext cx="882312" cy="307777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00B0F0"/>
                </a:solidFill>
              </a:rPr>
              <a:t>query</a:t>
            </a:r>
            <a:r>
              <a:rPr lang="ko-KR" altLang="en-US" sz="1400" dirty="0">
                <a:solidFill>
                  <a:srgbClr val="00B0F0"/>
                </a:solidFill>
              </a:rPr>
              <a:t> </a:t>
            </a:r>
            <a:r>
              <a:rPr lang="en-US" altLang="ko-KR" sz="1400" dirty="0">
                <a:solidFill>
                  <a:srgbClr val="00B0F0"/>
                </a:solidFill>
              </a:rPr>
              <a:t>2</a:t>
            </a:r>
            <a:endParaRPr lang="ko-KR" altLang="en-US" sz="1400" dirty="0">
              <a:solidFill>
                <a:srgbClr val="00B0F0"/>
              </a:solidFill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C3400C97-CC7C-7536-8DA4-B974C93F5D73}"/>
              </a:ext>
            </a:extLst>
          </p:cNvPr>
          <p:cNvCxnSpPr>
            <a:cxnSpLocks/>
          </p:cNvCxnSpPr>
          <p:nvPr/>
        </p:nvCxnSpPr>
        <p:spPr>
          <a:xfrm flipH="1">
            <a:off x="3545457" y="3784198"/>
            <a:ext cx="8146079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4B7B150C-916B-04CC-8BE6-CE1125107664}"/>
              </a:ext>
            </a:extLst>
          </p:cNvPr>
          <p:cNvSpPr txBox="1"/>
          <p:nvPr/>
        </p:nvSpPr>
        <p:spPr>
          <a:xfrm>
            <a:off x="3545457" y="3382930"/>
            <a:ext cx="12527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&lt;Mapper&gt;</a:t>
            </a:r>
            <a:r>
              <a:rPr lang="ko-KR" altLang="en-US" sz="1600" dirty="0"/>
              <a:t>↑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3D80CDC-24B3-DB33-6A9E-F08C95DEBFEF}"/>
              </a:ext>
            </a:extLst>
          </p:cNvPr>
          <p:cNvSpPr txBox="1"/>
          <p:nvPr/>
        </p:nvSpPr>
        <p:spPr>
          <a:xfrm>
            <a:off x="3545457" y="3900611"/>
            <a:ext cx="12527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      &lt;DAO&gt;</a:t>
            </a:r>
            <a:r>
              <a:rPr lang="ko-KR" altLang="en-US" sz="1600" dirty="0"/>
              <a:t>↓</a:t>
            </a: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C9B2E64E-DB36-34D9-003A-56E2C88B88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4247" y="673032"/>
            <a:ext cx="7211921" cy="686849"/>
          </a:xfrm>
          <a:prstGeom prst="rect">
            <a:avLst/>
          </a:prstGeom>
        </p:spPr>
      </p:pic>
      <p:sp>
        <p:nvSpPr>
          <p:cNvPr id="12" name="타원 11">
            <a:extLst>
              <a:ext uri="{FF2B5EF4-FFF2-40B4-BE49-F238E27FC236}">
                <a16:creationId xmlns:a16="http://schemas.microsoft.com/office/drawing/2014/main" id="{1EB77FD2-DD0C-262F-00B4-55E8099857B1}"/>
              </a:ext>
            </a:extLst>
          </p:cNvPr>
          <p:cNvSpPr/>
          <p:nvPr/>
        </p:nvSpPr>
        <p:spPr>
          <a:xfrm>
            <a:off x="10410738" y="907900"/>
            <a:ext cx="1017723" cy="21711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17B2FDA6-F98B-ABE3-F44E-B43EC53694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626" y="2270785"/>
            <a:ext cx="7493820" cy="1054264"/>
          </a:xfrm>
          <a:prstGeom prst="rect">
            <a:avLst/>
          </a:prstGeom>
        </p:spPr>
      </p:pic>
      <p:sp>
        <p:nvSpPr>
          <p:cNvPr id="37" name="타원 36">
            <a:extLst>
              <a:ext uri="{FF2B5EF4-FFF2-40B4-BE49-F238E27FC236}">
                <a16:creationId xmlns:a16="http://schemas.microsoft.com/office/drawing/2014/main" id="{00813FE1-110A-CAEE-9191-0ED6FA0CAE10}"/>
              </a:ext>
            </a:extLst>
          </p:cNvPr>
          <p:cNvSpPr/>
          <p:nvPr/>
        </p:nvSpPr>
        <p:spPr>
          <a:xfrm>
            <a:off x="9240364" y="2507360"/>
            <a:ext cx="1017723" cy="21711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3031FB21-CA56-AD32-7137-589E1FA3BD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3876" y="4288052"/>
            <a:ext cx="6039693" cy="1695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2973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98156" y="96112"/>
            <a:ext cx="11995688" cy="6661149"/>
          </a:xfrm>
          <a:prstGeom prst="rect">
            <a:avLst/>
          </a:prstGeom>
          <a:noFill/>
          <a:ln w="63500" cmpd="thickThin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" name="直接连接符 13"/>
          <p:cNvCxnSpPr/>
          <p:nvPr/>
        </p:nvCxnSpPr>
        <p:spPr>
          <a:xfrm>
            <a:off x="3414792" y="879060"/>
            <a:ext cx="1" cy="5099879"/>
          </a:xfrm>
          <a:prstGeom prst="line">
            <a:avLst/>
          </a:prstGeom>
          <a:ln w="22225">
            <a:solidFill>
              <a:schemeClr val="tx1">
                <a:lumMod val="85000"/>
                <a:lumOff val="15000"/>
              </a:schemeClr>
            </a:solidFill>
            <a:prstDash val="sysDot"/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组合 20"/>
          <p:cNvGrpSpPr/>
          <p:nvPr/>
        </p:nvGrpSpPr>
        <p:grpSpPr>
          <a:xfrm>
            <a:off x="384874" y="5499678"/>
            <a:ext cx="2729837" cy="67813"/>
            <a:chOff x="5108253" y="1177442"/>
            <a:chExt cx="1975492" cy="49074"/>
          </a:xfrm>
        </p:grpSpPr>
        <p:cxnSp>
          <p:nvCxnSpPr>
            <p:cNvPr id="22" name="直接连接符 21"/>
            <p:cNvCxnSpPr/>
            <p:nvPr/>
          </p:nvCxnSpPr>
          <p:spPr>
            <a:xfrm>
              <a:off x="5108253" y="1226516"/>
              <a:ext cx="1975491" cy="0"/>
            </a:xfrm>
            <a:prstGeom prst="line">
              <a:avLst/>
            </a:prstGeom>
            <a:ln w="22225" cmpd="sng">
              <a:solidFill>
                <a:schemeClr val="tx1">
                  <a:lumMod val="75000"/>
                  <a:lumOff val="25000"/>
                  <a:alpha val="83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>
              <a:off x="5108254" y="1177442"/>
              <a:ext cx="1975491" cy="0"/>
            </a:xfrm>
            <a:prstGeom prst="line">
              <a:avLst/>
            </a:prstGeom>
            <a:ln w="28575" cmpd="sng">
              <a:solidFill>
                <a:schemeClr val="tx1">
                  <a:lumMod val="75000"/>
                  <a:lumOff val="25000"/>
                  <a:alpha val="83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组合 23"/>
          <p:cNvGrpSpPr/>
          <p:nvPr/>
        </p:nvGrpSpPr>
        <p:grpSpPr>
          <a:xfrm>
            <a:off x="384874" y="2552981"/>
            <a:ext cx="2729837" cy="278698"/>
            <a:chOff x="7150100" y="4803775"/>
            <a:chExt cx="2317750" cy="668338"/>
          </a:xfrm>
        </p:grpSpPr>
        <p:sp>
          <p:nvSpPr>
            <p:cNvPr id="25" name="Freeform 31"/>
            <p:cNvSpPr>
              <a:spLocks/>
            </p:cNvSpPr>
            <p:nvPr/>
          </p:nvSpPr>
          <p:spPr bwMode="auto">
            <a:xfrm>
              <a:off x="8074025" y="4803775"/>
              <a:ext cx="466725" cy="533400"/>
            </a:xfrm>
            <a:custGeom>
              <a:avLst/>
              <a:gdLst>
                <a:gd name="T0" fmla="*/ 60 w 124"/>
                <a:gd name="T1" fmla="*/ 95 h 140"/>
                <a:gd name="T2" fmla="*/ 41 w 124"/>
                <a:gd name="T3" fmla="*/ 42 h 140"/>
                <a:gd name="T4" fmla="*/ 84 w 124"/>
                <a:gd name="T5" fmla="*/ 42 h 140"/>
                <a:gd name="T6" fmla="*/ 65 w 124"/>
                <a:gd name="T7" fmla="*/ 95 h 140"/>
                <a:gd name="T8" fmla="*/ 124 w 124"/>
                <a:gd name="T9" fmla="*/ 140 h 140"/>
                <a:gd name="T10" fmla="*/ 62 w 124"/>
                <a:gd name="T11" fmla="*/ 98 h 140"/>
                <a:gd name="T12" fmla="*/ 0 w 124"/>
                <a:gd name="T13" fmla="*/ 140 h 140"/>
                <a:gd name="T14" fmla="*/ 60 w 124"/>
                <a:gd name="T15" fmla="*/ 95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40">
                  <a:moveTo>
                    <a:pt x="60" y="95"/>
                  </a:moveTo>
                  <a:cubicBezTo>
                    <a:pt x="49" y="80"/>
                    <a:pt x="40" y="61"/>
                    <a:pt x="41" y="42"/>
                  </a:cubicBezTo>
                  <a:cubicBezTo>
                    <a:pt x="44" y="0"/>
                    <a:pt x="81" y="0"/>
                    <a:pt x="84" y="42"/>
                  </a:cubicBezTo>
                  <a:cubicBezTo>
                    <a:pt x="85" y="61"/>
                    <a:pt x="76" y="80"/>
                    <a:pt x="65" y="95"/>
                  </a:cubicBezTo>
                  <a:cubicBezTo>
                    <a:pt x="80" y="114"/>
                    <a:pt x="100" y="135"/>
                    <a:pt x="124" y="140"/>
                  </a:cubicBezTo>
                  <a:cubicBezTo>
                    <a:pt x="102" y="139"/>
                    <a:pt x="77" y="117"/>
                    <a:pt x="62" y="98"/>
                  </a:cubicBezTo>
                  <a:cubicBezTo>
                    <a:pt x="48" y="117"/>
                    <a:pt x="23" y="139"/>
                    <a:pt x="0" y="140"/>
                  </a:cubicBezTo>
                  <a:cubicBezTo>
                    <a:pt x="24" y="135"/>
                    <a:pt x="45" y="114"/>
                    <a:pt x="60" y="95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32"/>
            <p:cNvSpPr>
              <a:spLocks/>
            </p:cNvSpPr>
            <p:nvPr/>
          </p:nvSpPr>
          <p:spPr bwMode="auto">
            <a:xfrm>
              <a:off x="8702675" y="5368925"/>
              <a:ext cx="765175" cy="22225"/>
            </a:xfrm>
            <a:custGeom>
              <a:avLst/>
              <a:gdLst>
                <a:gd name="T0" fmla="*/ 101 w 203"/>
                <a:gd name="T1" fmla="*/ 6 h 6"/>
                <a:gd name="T2" fmla="*/ 0 w 203"/>
                <a:gd name="T3" fmla="*/ 3 h 6"/>
                <a:gd name="T4" fmla="*/ 101 w 203"/>
                <a:gd name="T5" fmla="*/ 0 h 6"/>
                <a:gd name="T6" fmla="*/ 203 w 203"/>
                <a:gd name="T7" fmla="*/ 4 h 6"/>
                <a:gd name="T8" fmla="*/ 101 w 203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">
                  <a:moveTo>
                    <a:pt x="101" y="6"/>
                  </a:moveTo>
                  <a:cubicBezTo>
                    <a:pt x="68" y="6"/>
                    <a:pt x="34" y="6"/>
                    <a:pt x="0" y="3"/>
                  </a:cubicBezTo>
                  <a:cubicBezTo>
                    <a:pt x="35" y="0"/>
                    <a:pt x="68" y="0"/>
                    <a:pt x="101" y="0"/>
                  </a:cubicBezTo>
                  <a:cubicBezTo>
                    <a:pt x="134" y="0"/>
                    <a:pt x="168" y="1"/>
                    <a:pt x="203" y="4"/>
                  </a:cubicBezTo>
                  <a:cubicBezTo>
                    <a:pt x="166" y="6"/>
                    <a:pt x="101" y="6"/>
                    <a:pt x="101" y="6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33"/>
            <p:cNvSpPr>
              <a:spLocks/>
            </p:cNvSpPr>
            <p:nvPr/>
          </p:nvSpPr>
          <p:spPr bwMode="auto">
            <a:xfrm>
              <a:off x="7150100" y="5368925"/>
              <a:ext cx="765175" cy="22225"/>
            </a:xfrm>
            <a:custGeom>
              <a:avLst/>
              <a:gdLst>
                <a:gd name="T0" fmla="*/ 102 w 203"/>
                <a:gd name="T1" fmla="*/ 6 h 6"/>
                <a:gd name="T2" fmla="*/ 203 w 203"/>
                <a:gd name="T3" fmla="*/ 3 h 6"/>
                <a:gd name="T4" fmla="*/ 102 w 203"/>
                <a:gd name="T5" fmla="*/ 0 h 6"/>
                <a:gd name="T6" fmla="*/ 0 w 203"/>
                <a:gd name="T7" fmla="*/ 4 h 6"/>
                <a:gd name="T8" fmla="*/ 102 w 203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">
                  <a:moveTo>
                    <a:pt x="102" y="6"/>
                  </a:moveTo>
                  <a:cubicBezTo>
                    <a:pt x="135" y="6"/>
                    <a:pt x="169" y="6"/>
                    <a:pt x="203" y="3"/>
                  </a:cubicBezTo>
                  <a:cubicBezTo>
                    <a:pt x="168" y="0"/>
                    <a:pt x="135" y="0"/>
                    <a:pt x="102" y="0"/>
                  </a:cubicBezTo>
                  <a:cubicBezTo>
                    <a:pt x="68" y="0"/>
                    <a:pt x="35" y="1"/>
                    <a:pt x="0" y="4"/>
                  </a:cubicBezTo>
                  <a:cubicBezTo>
                    <a:pt x="36" y="6"/>
                    <a:pt x="102" y="6"/>
                    <a:pt x="102" y="6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34"/>
            <p:cNvSpPr>
              <a:spLocks/>
            </p:cNvSpPr>
            <p:nvPr/>
          </p:nvSpPr>
          <p:spPr bwMode="auto">
            <a:xfrm>
              <a:off x="7862888" y="5092700"/>
              <a:ext cx="893763" cy="379413"/>
            </a:xfrm>
            <a:custGeom>
              <a:avLst/>
              <a:gdLst>
                <a:gd name="T0" fmla="*/ 118 w 237"/>
                <a:gd name="T1" fmla="*/ 61 h 99"/>
                <a:gd name="T2" fmla="*/ 160 w 237"/>
                <a:gd name="T3" fmla="*/ 86 h 99"/>
                <a:gd name="T4" fmla="*/ 226 w 237"/>
                <a:gd name="T5" fmla="*/ 28 h 99"/>
                <a:gd name="T6" fmla="*/ 178 w 237"/>
                <a:gd name="T7" fmla="*/ 10 h 99"/>
                <a:gd name="T8" fmla="*/ 184 w 237"/>
                <a:gd name="T9" fmla="*/ 64 h 99"/>
                <a:gd name="T10" fmla="*/ 213 w 237"/>
                <a:gd name="T11" fmla="*/ 52 h 99"/>
                <a:gd name="T12" fmla="*/ 199 w 237"/>
                <a:gd name="T13" fmla="*/ 29 h 99"/>
                <a:gd name="T14" fmla="*/ 183 w 237"/>
                <a:gd name="T15" fmla="*/ 44 h 99"/>
                <a:gd name="T16" fmla="*/ 193 w 237"/>
                <a:gd name="T17" fmla="*/ 32 h 99"/>
                <a:gd name="T18" fmla="*/ 210 w 237"/>
                <a:gd name="T19" fmla="*/ 51 h 99"/>
                <a:gd name="T20" fmla="*/ 185 w 237"/>
                <a:gd name="T21" fmla="*/ 61 h 99"/>
                <a:gd name="T22" fmla="*/ 180 w 237"/>
                <a:gd name="T23" fmla="*/ 13 h 99"/>
                <a:gd name="T24" fmla="*/ 224 w 237"/>
                <a:gd name="T25" fmla="*/ 33 h 99"/>
                <a:gd name="T26" fmla="*/ 162 w 237"/>
                <a:gd name="T27" fmla="*/ 84 h 99"/>
                <a:gd name="T28" fmla="*/ 119 w 237"/>
                <a:gd name="T29" fmla="*/ 54 h 99"/>
                <a:gd name="T30" fmla="*/ 74 w 237"/>
                <a:gd name="T31" fmla="*/ 84 h 99"/>
                <a:gd name="T32" fmla="*/ 13 w 237"/>
                <a:gd name="T33" fmla="*/ 33 h 99"/>
                <a:gd name="T34" fmla="*/ 57 w 237"/>
                <a:gd name="T35" fmla="*/ 13 h 99"/>
                <a:gd name="T36" fmla="*/ 52 w 237"/>
                <a:gd name="T37" fmla="*/ 61 h 99"/>
                <a:gd name="T38" fmla="*/ 27 w 237"/>
                <a:gd name="T39" fmla="*/ 51 h 99"/>
                <a:gd name="T40" fmla="*/ 44 w 237"/>
                <a:gd name="T41" fmla="*/ 32 h 99"/>
                <a:gd name="T42" fmla="*/ 54 w 237"/>
                <a:gd name="T43" fmla="*/ 44 h 99"/>
                <a:gd name="T44" fmla="*/ 37 w 237"/>
                <a:gd name="T45" fmla="*/ 29 h 99"/>
                <a:gd name="T46" fmla="*/ 24 w 237"/>
                <a:gd name="T47" fmla="*/ 52 h 99"/>
                <a:gd name="T48" fmla="*/ 53 w 237"/>
                <a:gd name="T49" fmla="*/ 64 h 99"/>
                <a:gd name="T50" fmla="*/ 59 w 237"/>
                <a:gd name="T51" fmla="*/ 10 h 99"/>
                <a:gd name="T52" fmla="*/ 11 w 237"/>
                <a:gd name="T53" fmla="*/ 28 h 99"/>
                <a:gd name="T54" fmla="*/ 76 w 237"/>
                <a:gd name="T55" fmla="*/ 86 h 99"/>
                <a:gd name="T56" fmla="*/ 118 w 237"/>
                <a:gd name="T57" fmla="*/ 61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37" h="99">
                  <a:moveTo>
                    <a:pt x="118" y="61"/>
                  </a:moveTo>
                  <a:cubicBezTo>
                    <a:pt x="129" y="73"/>
                    <a:pt x="144" y="82"/>
                    <a:pt x="160" y="86"/>
                  </a:cubicBezTo>
                  <a:cubicBezTo>
                    <a:pt x="216" y="99"/>
                    <a:pt x="237" y="56"/>
                    <a:pt x="226" y="28"/>
                  </a:cubicBezTo>
                  <a:cubicBezTo>
                    <a:pt x="219" y="8"/>
                    <a:pt x="196" y="0"/>
                    <a:pt x="178" y="10"/>
                  </a:cubicBezTo>
                  <a:cubicBezTo>
                    <a:pt x="157" y="22"/>
                    <a:pt x="160" y="56"/>
                    <a:pt x="184" y="64"/>
                  </a:cubicBezTo>
                  <a:cubicBezTo>
                    <a:pt x="194" y="68"/>
                    <a:pt x="208" y="65"/>
                    <a:pt x="213" y="52"/>
                  </a:cubicBezTo>
                  <a:cubicBezTo>
                    <a:pt x="216" y="42"/>
                    <a:pt x="209" y="31"/>
                    <a:pt x="199" y="29"/>
                  </a:cubicBezTo>
                  <a:cubicBezTo>
                    <a:pt x="190" y="27"/>
                    <a:pt x="181" y="34"/>
                    <a:pt x="183" y="44"/>
                  </a:cubicBezTo>
                  <a:cubicBezTo>
                    <a:pt x="183" y="41"/>
                    <a:pt x="185" y="33"/>
                    <a:pt x="193" y="32"/>
                  </a:cubicBezTo>
                  <a:cubicBezTo>
                    <a:pt x="204" y="30"/>
                    <a:pt x="213" y="42"/>
                    <a:pt x="210" y="51"/>
                  </a:cubicBezTo>
                  <a:cubicBezTo>
                    <a:pt x="207" y="63"/>
                    <a:pt x="194" y="64"/>
                    <a:pt x="185" y="61"/>
                  </a:cubicBezTo>
                  <a:cubicBezTo>
                    <a:pt x="164" y="53"/>
                    <a:pt x="161" y="24"/>
                    <a:pt x="180" y="13"/>
                  </a:cubicBezTo>
                  <a:cubicBezTo>
                    <a:pt x="197" y="3"/>
                    <a:pt x="219" y="13"/>
                    <a:pt x="224" y="33"/>
                  </a:cubicBezTo>
                  <a:cubicBezTo>
                    <a:pt x="231" y="59"/>
                    <a:pt x="212" y="96"/>
                    <a:pt x="162" y="84"/>
                  </a:cubicBezTo>
                  <a:cubicBezTo>
                    <a:pt x="146" y="80"/>
                    <a:pt x="127" y="69"/>
                    <a:pt x="119" y="54"/>
                  </a:cubicBezTo>
                  <a:cubicBezTo>
                    <a:pt x="109" y="69"/>
                    <a:pt x="92" y="80"/>
                    <a:pt x="74" y="84"/>
                  </a:cubicBezTo>
                  <a:cubicBezTo>
                    <a:pt x="25" y="96"/>
                    <a:pt x="6" y="59"/>
                    <a:pt x="13" y="33"/>
                  </a:cubicBezTo>
                  <a:cubicBezTo>
                    <a:pt x="18" y="13"/>
                    <a:pt x="40" y="3"/>
                    <a:pt x="57" y="13"/>
                  </a:cubicBezTo>
                  <a:cubicBezTo>
                    <a:pt x="75" y="24"/>
                    <a:pt x="73" y="53"/>
                    <a:pt x="52" y="61"/>
                  </a:cubicBezTo>
                  <a:cubicBezTo>
                    <a:pt x="43" y="64"/>
                    <a:pt x="30" y="63"/>
                    <a:pt x="27" y="51"/>
                  </a:cubicBezTo>
                  <a:cubicBezTo>
                    <a:pt x="24" y="42"/>
                    <a:pt x="33" y="30"/>
                    <a:pt x="44" y="32"/>
                  </a:cubicBezTo>
                  <a:cubicBezTo>
                    <a:pt x="52" y="33"/>
                    <a:pt x="54" y="41"/>
                    <a:pt x="54" y="44"/>
                  </a:cubicBezTo>
                  <a:cubicBezTo>
                    <a:pt x="56" y="34"/>
                    <a:pt x="47" y="27"/>
                    <a:pt x="37" y="29"/>
                  </a:cubicBezTo>
                  <a:cubicBezTo>
                    <a:pt x="28" y="31"/>
                    <a:pt x="21" y="42"/>
                    <a:pt x="24" y="52"/>
                  </a:cubicBezTo>
                  <a:cubicBezTo>
                    <a:pt x="29" y="65"/>
                    <a:pt x="43" y="68"/>
                    <a:pt x="53" y="64"/>
                  </a:cubicBezTo>
                  <a:cubicBezTo>
                    <a:pt x="77" y="56"/>
                    <a:pt x="80" y="22"/>
                    <a:pt x="59" y="10"/>
                  </a:cubicBezTo>
                  <a:cubicBezTo>
                    <a:pt x="41" y="0"/>
                    <a:pt x="18" y="8"/>
                    <a:pt x="11" y="28"/>
                  </a:cubicBezTo>
                  <a:cubicBezTo>
                    <a:pt x="0" y="56"/>
                    <a:pt x="21" y="99"/>
                    <a:pt x="76" y="86"/>
                  </a:cubicBezTo>
                  <a:cubicBezTo>
                    <a:pt x="92" y="82"/>
                    <a:pt x="108" y="73"/>
                    <a:pt x="118" y="61"/>
                  </a:cubicBezTo>
                  <a:close/>
                </a:path>
              </a:pathLst>
            </a:custGeom>
            <a:solidFill>
              <a:schemeClr val="tx1">
                <a:alpha val="8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9" name="文本框 28"/>
          <p:cNvSpPr txBox="1"/>
          <p:nvPr/>
        </p:nvSpPr>
        <p:spPr>
          <a:xfrm>
            <a:off x="1030464" y="3151352"/>
            <a:ext cx="2084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Service</a:t>
            </a:r>
          </a:p>
        </p:txBody>
      </p:sp>
      <p:sp>
        <p:nvSpPr>
          <p:cNvPr id="2" name="文本框 28">
            <a:extLst>
              <a:ext uri="{FF2B5EF4-FFF2-40B4-BE49-F238E27FC236}">
                <a16:creationId xmlns:a16="http://schemas.microsoft.com/office/drawing/2014/main" id="{312C208F-D523-B6B4-B51F-F9C9D944EB2B}"/>
              </a:ext>
            </a:extLst>
          </p:cNvPr>
          <p:cNvSpPr txBox="1"/>
          <p:nvPr/>
        </p:nvSpPr>
        <p:spPr>
          <a:xfrm>
            <a:off x="358316" y="3151352"/>
            <a:ext cx="817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코드 </a:t>
            </a:r>
            <a:r>
              <a:rPr lang="en-US" altLang="ko-KR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endParaRPr lang="zh-CN" altLang="en-US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B7B150C-916B-04CC-8BE6-CE1125107664}"/>
              </a:ext>
            </a:extLst>
          </p:cNvPr>
          <p:cNvSpPr txBox="1"/>
          <p:nvPr/>
        </p:nvSpPr>
        <p:spPr>
          <a:xfrm>
            <a:off x="3545457" y="4415243"/>
            <a:ext cx="12527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&lt;Service&gt;</a:t>
            </a:r>
            <a:r>
              <a:rPr lang="ko-KR" altLang="en-US" sz="1600" dirty="0"/>
              <a:t>↑</a:t>
            </a: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C3400C97-CC7C-7536-8DA4-B974C93F5D73}"/>
              </a:ext>
            </a:extLst>
          </p:cNvPr>
          <p:cNvCxnSpPr>
            <a:cxnSpLocks/>
          </p:cNvCxnSpPr>
          <p:nvPr/>
        </p:nvCxnSpPr>
        <p:spPr>
          <a:xfrm flipH="1">
            <a:off x="3414792" y="5499678"/>
            <a:ext cx="8146079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4D3412CD-ED19-48F7-6FBB-411C778A4F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2730" y="1436960"/>
            <a:ext cx="6658904" cy="267689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239FE9E-C8C1-1FCD-7F2D-0C24A241222F}"/>
              </a:ext>
            </a:extLst>
          </p:cNvPr>
          <p:cNvSpPr txBox="1"/>
          <p:nvPr/>
        </p:nvSpPr>
        <p:spPr>
          <a:xfrm>
            <a:off x="6549228" y="3724551"/>
            <a:ext cx="4589871" cy="430887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rgbClr val="FF0000"/>
                </a:solidFill>
              </a:rPr>
              <a:t>현재 로그인 유저에서 성별 정보를 </a:t>
            </a:r>
            <a:r>
              <a:rPr lang="ko-KR" altLang="en-US" sz="1100" dirty="0" err="1">
                <a:solidFill>
                  <a:srgbClr val="FF0000"/>
                </a:solidFill>
              </a:rPr>
              <a:t>빼오기위해</a:t>
            </a:r>
            <a:r>
              <a:rPr lang="en-US" altLang="ko-KR" sz="1100" dirty="0">
                <a:solidFill>
                  <a:srgbClr val="FF0000"/>
                </a:solidFill>
              </a:rPr>
              <a:t> </a:t>
            </a:r>
            <a:r>
              <a:rPr lang="en-US" altLang="ko-KR" sz="1100" dirty="0" err="1">
                <a:solidFill>
                  <a:srgbClr val="FF0000"/>
                </a:solidFill>
              </a:rPr>
              <a:t>loginUserBean</a:t>
            </a:r>
            <a:r>
              <a:rPr lang="en-US" altLang="ko-KR" sz="1100" dirty="0">
                <a:solidFill>
                  <a:srgbClr val="FF0000"/>
                </a:solidFill>
              </a:rPr>
              <a:t> </a:t>
            </a:r>
            <a:r>
              <a:rPr lang="ko-KR" altLang="en-US" sz="1100" dirty="0">
                <a:solidFill>
                  <a:srgbClr val="FF0000"/>
                </a:solidFill>
              </a:rPr>
              <a:t>에 </a:t>
            </a:r>
            <a:endParaRPr lang="en-US" altLang="ko-KR" sz="1100" dirty="0">
              <a:solidFill>
                <a:srgbClr val="FF0000"/>
              </a:solidFill>
            </a:endParaRPr>
          </a:p>
          <a:p>
            <a:r>
              <a:rPr lang="en-US" altLang="ko-KR" sz="1100" dirty="0">
                <a:solidFill>
                  <a:srgbClr val="FF0000"/>
                </a:solidFill>
              </a:rPr>
              <a:t> </a:t>
            </a:r>
            <a:r>
              <a:rPr lang="ko-KR" altLang="en-US" sz="1100" dirty="0">
                <a:solidFill>
                  <a:srgbClr val="FF0000"/>
                </a:solidFill>
              </a:rPr>
              <a:t>성별 세팅 추가</a:t>
            </a: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E106ADEB-B961-694D-2B10-E76AB4C4F9D4}"/>
              </a:ext>
            </a:extLst>
          </p:cNvPr>
          <p:cNvSpPr/>
          <p:nvPr/>
        </p:nvSpPr>
        <p:spPr>
          <a:xfrm>
            <a:off x="7427468" y="3209574"/>
            <a:ext cx="3154472" cy="21711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6251288"/>
      </p:ext>
    </p:extLst>
  </p:cSld>
  <p:clrMapOvr>
    <a:masterClrMapping/>
  </p:clrMapOvr>
</p:sld>
</file>

<file path=ppt/theme/theme1.xml><?xml version="1.0" encoding="utf-8"?>
<a:theme xmlns:a="http://schemas.openxmlformats.org/drawingml/2006/main" name="https://www.freeppt7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1734</TotalTime>
  <Words>2123</Words>
  <Application>Microsoft Office PowerPoint</Application>
  <PresentationFormat>와이드스크린</PresentationFormat>
  <Paragraphs>512</Paragraphs>
  <Slides>62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62</vt:i4>
      </vt:variant>
    </vt:vector>
  </HeadingPairs>
  <TitlesOfParts>
    <vt:vector size="73" baseType="lpstr">
      <vt:lpstr>D2Coding</vt:lpstr>
      <vt:lpstr>微软雅黑</vt:lpstr>
      <vt:lpstr>宋体</vt:lpstr>
      <vt:lpstr>Söhne Mono</vt:lpstr>
      <vt:lpstr>张海山锐线体简</vt:lpstr>
      <vt:lpstr>Adobe Devanagari</vt:lpstr>
      <vt:lpstr>Arial</vt:lpstr>
      <vt:lpstr>Calibri</vt:lpstr>
      <vt:lpstr>Calibri Light</vt:lpstr>
      <vt:lpstr>Consolas</vt:lpstr>
      <vt:lpstr>https://www.freeppt7.com</vt:lpstr>
      <vt:lpstr>PowerPoint 프레젠테이션</vt:lpstr>
      <vt:lpstr>PowerPoint 프레젠테이션</vt:lpstr>
      <vt:lpstr>PROJECT TIMELINE </vt:lpstr>
      <vt:lpstr>PowerPoint 프레젠테이션</vt:lpstr>
      <vt:lpstr>DB ERD (model)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www.freeppt7.com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templates</dc:title>
  <dc:creator>freeppt7.com</dc:creator>
  <cp:keywords>https:/www.freeppt7.com</cp:keywords>
  <cp:lastModifiedBy>tjoeunis205</cp:lastModifiedBy>
  <cp:revision>160</cp:revision>
  <dcterms:created xsi:type="dcterms:W3CDTF">2014-08-07T06:03:15Z</dcterms:created>
  <dcterms:modified xsi:type="dcterms:W3CDTF">2024-04-05T06:36:03Z</dcterms:modified>
</cp:coreProperties>
</file>